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8" r:id="rId1"/>
  </p:sldMasterIdLst>
  <p:notesMasterIdLst>
    <p:notesMasterId r:id="rId62"/>
  </p:notesMasterIdLst>
  <p:sldIdLst>
    <p:sldId id="256" r:id="rId2"/>
    <p:sldId id="257" r:id="rId3"/>
    <p:sldId id="260" r:id="rId4"/>
    <p:sldId id="258" r:id="rId5"/>
    <p:sldId id="259" r:id="rId6"/>
    <p:sldId id="302" r:id="rId7"/>
    <p:sldId id="261" r:id="rId8"/>
    <p:sldId id="300" r:id="rId9"/>
    <p:sldId id="262" r:id="rId10"/>
    <p:sldId id="267" r:id="rId11"/>
    <p:sldId id="303" r:id="rId12"/>
    <p:sldId id="304" r:id="rId13"/>
    <p:sldId id="305" r:id="rId14"/>
    <p:sldId id="276" r:id="rId15"/>
    <p:sldId id="306" r:id="rId16"/>
    <p:sldId id="294" r:id="rId17"/>
    <p:sldId id="310" r:id="rId18"/>
    <p:sldId id="277" r:id="rId19"/>
    <p:sldId id="278" r:id="rId20"/>
    <p:sldId id="273" r:id="rId21"/>
    <p:sldId id="311" r:id="rId22"/>
    <p:sldId id="295" r:id="rId23"/>
    <p:sldId id="296" r:id="rId24"/>
    <p:sldId id="297" r:id="rId25"/>
    <p:sldId id="279" r:id="rId26"/>
    <p:sldId id="312" r:id="rId27"/>
    <p:sldId id="313" r:id="rId28"/>
    <p:sldId id="314" r:id="rId29"/>
    <p:sldId id="315" r:id="rId30"/>
    <p:sldId id="316" r:id="rId31"/>
    <p:sldId id="317" r:id="rId32"/>
    <p:sldId id="318" r:id="rId33"/>
    <p:sldId id="319" r:id="rId34"/>
    <p:sldId id="320" r:id="rId35"/>
    <p:sldId id="321" r:id="rId36"/>
    <p:sldId id="322" r:id="rId37"/>
    <p:sldId id="323" r:id="rId38"/>
    <p:sldId id="324" r:id="rId39"/>
    <p:sldId id="325" r:id="rId40"/>
    <p:sldId id="326" r:id="rId41"/>
    <p:sldId id="327" r:id="rId42"/>
    <p:sldId id="328" r:id="rId43"/>
    <p:sldId id="329" r:id="rId44"/>
    <p:sldId id="330" r:id="rId45"/>
    <p:sldId id="331" r:id="rId46"/>
    <p:sldId id="308" r:id="rId47"/>
    <p:sldId id="309" r:id="rId48"/>
    <p:sldId id="298" r:id="rId49"/>
    <p:sldId id="285" r:id="rId50"/>
    <p:sldId id="307" r:id="rId51"/>
    <p:sldId id="332" r:id="rId52"/>
    <p:sldId id="334" r:id="rId53"/>
    <p:sldId id="291" r:id="rId54"/>
    <p:sldId id="335" r:id="rId55"/>
    <p:sldId id="336" r:id="rId56"/>
    <p:sldId id="337" r:id="rId57"/>
    <p:sldId id="338" r:id="rId58"/>
    <p:sldId id="292" r:id="rId59"/>
    <p:sldId id="299" r:id="rId60"/>
    <p:sldId id="333" r:id="rId61"/>
  </p:sldIdLst>
  <p:sldSz cx="12192000" cy="6858000"/>
  <p:notesSz cx="6858000" cy="9144000"/>
  <p:defaultTextStyle>
    <a:defPPr>
      <a:defRPr lang="fr-T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5283C329-A437-4FF5-A005-0529284455B0}">
          <p14:sldIdLst>
            <p14:sldId id="256"/>
            <p14:sldId id="257"/>
            <p14:sldId id="260"/>
            <p14:sldId id="258"/>
            <p14:sldId id="259"/>
            <p14:sldId id="302"/>
            <p14:sldId id="261"/>
            <p14:sldId id="300"/>
            <p14:sldId id="262"/>
            <p14:sldId id="267"/>
            <p14:sldId id="303"/>
            <p14:sldId id="304"/>
            <p14:sldId id="305"/>
            <p14:sldId id="276"/>
            <p14:sldId id="306"/>
            <p14:sldId id="294"/>
            <p14:sldId id="310"/>
            <p14:sldId id="277"/>
            <p14:sldId id="278"/>
            <p14:sldId id="273"/>
            <p14:sldId id="311"/>
            <p14:sldId id="295"/>
            <p14:sldId id="296"/>
            <p14:sldId id="297"/>
            <p14:sldId id="279"/>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08"/>
            <p14:sldId id="309"/>
            <p14:sldId id="298"/>
            <p14:sldId id="285"/>
            <p14:sldId id="307"/>
            <p14:sldId id="332"/>
            <p14:sldId id="334"/>
            <p14:sldId id="291"/>
            <p14:sldId id="335"/>
            <p14:sldId id="336"/>
            <p14:sldId id="337"/>
            <p14:sldId id="338"/>
            <p14:sldId id="292"/>
            <p14:sldId id="299"/>
            <p14:sldId id="33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86479" autoAdjust="0"/>
  </p:normalViewPr>
  <p:slideViewPr>
    <p:cSldViewPr snapToGrid="0">
      <p:cViewPr varScale="1">
        <p:scale>
          <a:sx n="80" d="100"/>
          <a:sy n="80" d="100"/>
        </p:scale>
        <p:origin x="691"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TN"/>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E7B845-EB90-4B11-97C4-C202E5271046}" type="datetimeFigureOut">
              <a:rPr lang="fr-TN" smtClean="0"/>
              <a:t>06/06/2022</a:t>
            </a:fld>
            <a:endParaRPr lang="fr-TN"/>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TN"/>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TN"/>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TN"/>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051CFC-4C97-48B6-8A6E-4FBDC8D4C869}" type="slidenum">
              <a:rPr lang="fr-TN" smtClean="0"/>
              <a:t>‹N°›</a:t>
            </a:fld>
            <a:endParaRPr lang="fr-TN"/>
          </a:p>
        </p:txBody>
      </p:sp>
    </p:spTree>
    <p:extLst>
      <p:ext uri="{BB962C8B-B14F-4D97-AF65-F5344CB8AC3E}">
        <p14:creationId xmlns:p14="http://schemas.microsoft.com/office/powerpoint/2010/main" val="1357926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TN" dirty="0"/>
          </a:p>
        </p:txBody>
      </p:sp>
      <p:sp>
        <p:nvSpPr>
          <p:cNvPr id="4" name="Espace réservé du numéro de diapositive 3"/>
          <p:cNvSpPr>
            <a:spLocks noGrp="1"/>
          </p:cNvSpPr>
          <p:nvPr>
            <p:ph type="sldNum" sz="quarter" idx="5"/>
          </p:nvPr>
        </p:nvSpPr>
        <p:spPr/>
        <p:txBody>
          <a:bodyPr/>
          <a:lstStyle/>
          <a:p>
            <a:fld id="{1F051CFC-4C97-48B6-8A6E-4FBDC8D4C869}" type="slidenum">
              <a:rPr lang="fr-TN" smtClean="0"/>
              <a:t>1</a:t>
            </a:fld>
            <a:endParaRPr lang="fr-TN"/>
          </a:p>
        </p:txBody>
      </p:sp>
    </p:spTree>
    <p:extLst>
      <p:ext uri="{BB962C8B-B14F-4D97-AF65-F5344CB8AC3E}">
        <p14:creationId xmlns:p14="http://schemas.microsoft.com/office/powerpoint/2010/main" val="12041039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TN" dirty="0"/>
          </a:p>
        </p:txBody>
      </p:sp>
      <p:sp>
        <p:nvSpPr>
          <p:cNvPr id="4" name="Espace réservé du numéro de diapositive 3"/>
          <p:cNvSpPr>
            <a:spLocks noGrp="1"/>
          </p:cNvSpPr>
          <p:nvPr>
            <p:ph type="sldNum" sz="quarter" idx="5"/>
          </p:nvPr>
        </p:nvSpPr>
        <p:spPr/>
        <p:txBody>
          <a:bodyPr/>
          <a:lstStyle/>
          <a:p>
            <a:fld id="{1F051CFC-4C97-48B6-8A6E-4FBDC8D4C869}" type="slidenum">
              <a:rPr lang="fr-TN" smtClean="0"/>
              <a:t>18</a:t>
            </a:fld>
            <a:endParaRPr lang="fr-TN"/>
          </a:p>
        </p:txBody>
      </p:sp>
    </p:spTree>
    <p:extLst>
      <p:ext uri="{BB962C8B-B14F-4D97-AF65-F5344CB8AC3E}">
        <p14:creationId xmlns:p14="http://schemas.microsoft.com/office/powerpoint/2010/main" val="1790673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a:t>Notre application web se divise en deux parties : Frontend et Backend, le front est réalisé avec (HTML5,JS,CSS) qui communiquera avec le backend qui est réalisé </a:t>
            </a:r>
            <a:r>
              <a:rPr lang="fr-FR" baseline="0" dirty="0" err="1"/>
              <a:t>NodeJs</a:t>
            </a:r>
            <a:r>
              <a:rPr lang="fr-FR" baseline="0" dirty="0"/>
              <a:t> en utilisant le Protocol http et de même principe le backend communiquera avec la  base de donnée NoSQL MongoDB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a:t>les données sont en format JSON </a:t>
            </a:r>
          </a:p>
          <a:p>
            <a:endParaRPr lang="fr-TN" dirty="0"/>
          </a:p>
        </p:txBody>
      </p:sp>
      <p:sp>
        <p:nvSpPr>
          <p:cNvPr id="4" name="Espace réservé du numéro de diapositive 3"/>
          <p:cNvSpPr>
            <a:spLocks noGrp="1"/>
          </p:cNvSpPr>
          <p:nvPr>
            <p:ph type="sldNum" sz="quarter" idx="5"/>
          </p:nvPr>
        </p:nvSpPr>
        <p:spPr/>
        <p:txBody>
          <a:bodyPr/>
          <a:lstStyle/>
          <a:p>
            <a:fld id="{1F051CFC-4C97-48B6-8A6E-4FBDC8D4C869}" type="slidenum">
              <a:rPr lang="fr-TN" smtClean="0"/>
              <a:t>46</a:t>
            </a:fld>
            <a:endParaRPr lang="fr-TN"/>
          </a:p>
        </p:txBody>
      </p:sp>
    </p:spTree>
    <p:extLst>
      <p:ext uri="{BB962C8B-B14F-4D97-AF65-F5344CB8AC3E}">
        <p14:creationId xmlns:p14="http://schemas.microsoft.com/office/powerpoint/2010/main" val="3624793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la réalisation de notre application mobile de smart parking nous avons choisi la technologie </a:t>
            </a:r>
            <a:r>
              <a:rPr lang="fr-FR" dirty="0" err="1"/>
              <a:t>cordova</a:t>
            </a:r>
            <a:r>
              <a:rPr lang="fr-FR" dirty="0"/>
              <a:t> apache ,C’est un </a:t>
            </a:r>
            <a:r>
              <a:rPr lang="fr-FR" dirty="0" err="1"/>
              <a:t>framework</a:t>
            </a:r>
            <a:r>
              <a:rPr lang="fr-FR" dirty="0"/>
              <a:t> qui permet de créer des applications mobiles hybrides (</a:t>
            </a:r>
            <a:r>
              <a:rPr lang="fr-FR" dirty="0" err="1"/>
              <a:t>ios</a:t>
            </a:r>
            <a:r>
              <a:rPr lang="fr-FR" dirty="0"/>
              <a:t> et </a:t>
            </a:r>
            <a:r>
              <a:rPr lang="fr-FR" dirty="0" err="1"/>
              <a:t>android</a:t>
            </a:r>
            <a:r>
              <a:rPr lang="fr-FR" dirty="0"/>
              <a:t>) en utilisant (</a:t>
            </a:r>
            <a:r>
              <a:rPr lang="fr-FR" dirty="0" err="1"/>
              <a:t>html,css</a:t>
            </a:r>
            <a:r>
              <a:rPr lang="fr-FR" dirty="0"/>
              <a:t> et </a:t>
            </a:r>
            <a:r>
              <a:rPr lang="fr-FR" dirty="0" err="1"/>
              <a:t>js</a:t>
            </a:r>
            <a:r>
              <a:rPr lang="fr-FR" dirty="0"/>
              <a:t>)</a:t>
            </a:r>
            <a:endParaRPr lang="fr-TN" dirty="0"/>
          </a:p>
        </p:txBody>
      </p:sp>
      <p:sp>
        <p:nvSpPr>
          <p:cNvPr id="4" name="Espace réservé du numéro de diapositive 3"/>
          <p:cNvSpPr>
            <a:spLocks noGrp="1"/>
          </p:cNvSpPr>
          <p:nvPr>
            <p:ph type="sldNum" sz="quarter" idx="5"/>
          </p:nvPr>
        </p:nvSpPr>
        <p:spPr/>
        <p:txBody>
          <a:bodyPr/>
          <a:lstStyle/>
          <a:p>
            <a:fld id="{1F051CFC-4C97-48B6-8A6E-4FBDC8D4C869}" type="slidenum">
              <a:rPr lang="fr-TN" smtClean="0"/>
              <a:t>47</a:t>
            </a:fld>
            <a:endParaRPr lang="fr-TN"/>
          </a:p>
        </p:txBody>
      </p:sp>
    </p:spTree>
    <p:extLst>
      <p:ext uri="{BB962C8B-B14F-4D97-AF65-F5344CB8AC3E}">
        <p14:creationId xmlns:p14="http://schemas.microsoft.com/office/powerpoint/2010/main" val="8823529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L’unité de commande est la carte esp32 qui gère le système automatiquement pour contrôler les capteurs et ordonner les actionneurs. Esp32 est une plateforme open source qui peuvent être utilisé dans notre projet. Pour assurer les fonctionnalités demandées, nous avons préféré d’utiliser esp32 puisque nous avons besoin d’exécuteur plusieurs tâches en même temps et en plus, nous utiliserons le Wifi qui est déjà valable dans la carte ESP32.</a:t>
            </a:r>
            <a:endParaRPr lang="fr-TN" sz="1800" dirty="0">
              <a:effectLst/>
              <a:latin typeface="Calibri" panose="020F0502020204030204" pitchFamily="34" charset="0"/>
              <a:ea typeface="Calibri" panose="020F0502020204030204" pitchFamily="34" charset="0"/>
              <a:cs typeface="Arial" panose="020B0604020202020204" pitchFamily="34" charset="0"/>
            </a:endParaRPr>
          </a:p>
          <a:p>
            <a:endParaRPr lang="fr-TN" dirty="0"/>
          </a:p>
        </p:txBody>
      </p:sp>
      <p:sp>
        <p:nvSpPr>
          <p:cNvPr id="4" name="Espace réservé du numéro de diapositive 3"/>
          <p:cNvSpPr>
            <a:spLocks noGrp="1"/>
          </p:cNvSpPr>
          <p:nvPr>
            <p:ph type="sldNum" sz="quarter" idx="5"/>
          </p:nvPr>
        </p:nvSpPr>
        <p:spPr/>
        <p:txBody>
          <a:bodyPr/>
          <a:lstStyle/>
          <a:p>
            <a:fld id="{1F051CFC-4C97-48B6-8A6E-4FBDC8D4C869}" type="slidenum">
              <a:rPr lang="fr-TN" smtClean="0"/>
              <a:t>49</a:t>
            </a:fld>
            <a:endParaRPr lang="fr-TN"/>
          </a:p>
        </p:txBody>
      </p:sp>
    </p:spTree>
    <p:extLst>
      <p:ext uri="{BB962C8B-B14F-4D97-AF65-F5344CB8AC3E}">
        <p14:creationId xmlns:p14="http://schemas.microsoft.com/office/powerpoint/2010/main" val="2028631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Le capteur renvoie un signal qui possède deux états : un état bas (0 V) lorsque le capteur est au repos, et un état haut (3,3 V) si un mouvement est détecté.</a:t>
            </a:r>
            <a:endParaRPr lang="fr-TN" sz="1800" dirty="0">
              <a:effectLst/>
              <a:latin typeface="Calibri" panose="020F0502020204030204" pitchFamily="34" charset="0"/>
              <a:ea typeface="Calibri" panose="020F0502020204030204" pitchFamily="34" charset="0"/>
              <a:cs typeface="Arial" panose="020B0604020202020204" pitchFamily="34" charset="0"/>
            </a:endParaRPr>
          </a:p>
          <a:p>
            <a:r>
              <a:rPr lang="fr-FR" dirty="0"/>
              <a:t>Vu que le fonctionnement de notre système devient très lent, nous avons changé la carte esp32 par la carte Arduino</a:t>
            </a:r>
            <a:endParaRPr lang="fr-TN" dirty="0"/>
          </a:p>
        </p:txBody>
      </p:sp>
      <p:sp>
        <p:nvSpPr>
          <p:cNvPr id="4" name="Espace réservé du numéro de diapositive 3"/>
          <p:cNvSpPr>
            <a:spLocks noGrp="1"/>
          </p:cNvSpPr>
          <p:nvPr>
            <p:ph type="sldNum" sz="quarter" idx="5"/>
          </p:nvPr>
        </p:nvSpPr>
        <p:spPr/>
        <p:txBody>
          <a:bodyPr/>
          <a:lstStyle/>
          <a:p>
            <a:fld id="{1F051CFC-4C97-48B6-8A6E-4FBDC8D4C869}" type="slidenum">
              <a:rPr lang="fr-TN" smtClean="0"/>
              <a:t>50</a:t>
            </a:fld>
            <a:endParaRPr lang="fr-TN"/>
          </a:p>
        </p:txBody>
      </p:sp>
    </p:spTree>
    <p:extLst>
      <p:ext uri="{BB962C8B-B14F-4D97-AF65-F5344CB8AC3E}">
        <p14:creationId xmlns:p14="http://schemas.microsoft.com/office/powerpoint/2010/main" val="407645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 commence par présenter le plan de cette </a:t>
            </a:r>
            <a:r>
              <a:rPr lang="fr-FR" dirty="0" err="1"/>
              <a:t>presentation</a:t>
            </a:r>
            <a:endParaRPr lang="fr-FR" dirty="0"/>
          </a:p>
          <a:p>
            <a:r>
              <a:rPr lang="fr-FR" dirty="0"/>
              <a:t>Tout d’abord, la cadre générale du projet ou je décrit l’entreprise d’accueil, problématique </a:t>
            </a:r>
            <a:r>
              <a:rPr lang="fr-FR" dirty="0" err="1"/>
              <a:t>eet</a:t>
            </a:r>
            <a:r>
              <a:rPr lang="fr-FR" dirty="0"/>
              <a:t> la solution proposée</a:t>
            </a:r>
            <a:r>
              <a:rPr lang="fr-FR"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Ensuite, je procède à la phase </a:t>
            </a:r>
            <a:r>
              <a:rPr lang="fr-FR" sz="1200"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Lancement du projet</a:t>
            </a:r>
          </a:p>
          <a:p>
            <a:r>
              <a:rPr lang="fr-F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Après, je vais passer vers la partie </a:t>
            </a:r>
            <a:r>
              <a:rPr lang="fr-FR" sz="1200" b="1" i="1" dirty="0">
                <a:solidFill>
                  <a:schemeClr val="dk1"/>
                </a:solidFill>
                <a:latin typeface="Times New Roman" panose="02020603050405020304" pitchFamily="18" charset="0"/>
                <a:ea typeface="Nunito"/>
                <a:cs typeface="Times New Roman" panose="02020603050405020304" pitchFamily="18" charset="0"/>
                <a:sym typeface="Nunito"/>
              </a:rPr>
              <a:t>Réalisation des Sprints</a:t>
            </a:r>
          </a:p>
          <a:p>
            <a:r>
              <a:rPr lang="fr-FR" dirty="0"/>
              <a:t>,</a:t>
            </a:r>
            <a:br>
              <a:rPr lang="fr-FR" dirty="0"/>
            </a:br>
            <a:r>
              <a:rPr lang="fr-FR" dirty="0"/>
              <a:t>Puis avec une petite démonstration de la partie embarqué.</a:t>
            </a:r>
          </a:p>
          <a:p>
            <a:endParaRPr lang="fr-FR" dirty="0"/>
          </a:p>
          <a:p>
            <a:r>
              <a:rPr lang="fr-FR" dirty="0"/>
              <a:t>Enfin , je vais clôturer par la conclusion et les perspectives.</a:t>
            </a:r>
          </a:p>
          <a:p>
            <a:endParaRPr lang="fr-TN" dirty="0"/>
          </a:p>
        </p:txBody>
      </p:sp>
      <p:sp>
        <p:nvSpPr>
          <p:cNvPr id="4" name="Espace réservé du numéro de diapositive 3"/>
          <p:cNvSpPr>
            <a:spLocks noGrp="1"/>
          </p:cNvSpPr>
          <p:nvPr>
            <p:ph type="sldNum" sz="quarter" idx="5"/>
          </p:nvPr>
        </p:nvSpPr>
        <p:spPr/>
        <p:txBody>
          <a:bodyPr/>
          <a:lstStyle/>
          <a:p>
            <a:fld id="{1F051CFC-4C97-48B6-8A6E-4FBDC8D4C869}" type="slidenum">
              <a:rPr lang="fr-TN" smtClean="0"/>
              <a:t>2</a:t>
            </a:fld>
            <a:endParaRPr lang="fr-TN"/>
          </a:p>
        </p:txBody>
      </p:sp>
    </p:spTree>
    <p:extLst>
      <p:ext uri="{BB962C8B-B14F-4D97-AF65-F5344CB8AC3E}">
        <p14:creationId xmlns:p14="http://schemas.microsoft.com/office/powerpoint/2010/main" val="2217170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D’abord, permettez-moi de vous présenter l’organisme d’accueil. </a:t>
            </a:r>
          </a:p>
          <a:p>
            <a:r>
              <a:rPr lang="fr-FR" dirty="0"/>
              <a:t>En fait, Mon stage a été effectué au sein de la société tunisienne </a:t>
            </a:r>
            <a:r>
              <a:rPr lang="fr-FR" dirty="0" err="1"/>
              <a:t>chaaben</a:t>
            </a:r>
            <a:r>
              <a:rPr lang="fr-FR" dirty="0"/>
              <a:t> group </a:t>
            </a:r>
            <a:r>
              <a:rPr lang="fr-FR" baseline="0" dirty="0"/>
              <a:t>spécialisée </a:t>
            </a:r>
            <a:r>
              <a:rPr lang="fr-FR" dirty="0"/>
              <a:t>dans le secteur de l’informatique</a:t>
            </a:r>
          </a:p>
          <a:p>
            <a:r>
              <a:rPr lang="fr-FR" dirty="0"/>
              <a:t>La société cherche toujours à intégrer les nouvelles technologies dans ces marché et travaux. Parmi ces </a:t>
            </a:r>
            <a:r>
              <a:rPr lang="fr-FR" dirty="0" err="1"/>
              <a:t>technlogies</a:t>
            </a:r>
            <a:r>
              <a:rPr lang="fr-FR" dirty="0"/>
              <a:t>, </a:t>
            </a:r>
            <a:r>
              <a:rPr lang="fr-FR" sz="1200" dirty="0">
                <a:effectLst/>
                <a:latin typeface="Times New Roman" panose="02020603050405020304" pitchFamily="18" charset="0"/>
                <a:ea typeface="Calibri" panose="020F0502020204030204" pitchFamily="34" charset="0"/>
                <a:cs typeface="Times New Roman" panose="02020603050405020304" pitchFamily="18" charset="0"/>
              </a:rPr>
              <a:t>le Machine Learning, le Big Data et la Business Intelligence</a:t>
            </a:r>
            <a:r>
              <a:rPr lang="fr-FR" dirty="0"/>
              <a:t>, </a:t>
            </a:r>
            <a:r>
              <a:rPr lang="fr-FR" dirty="0" err="1"/>
              <a:t>etc</a:t>
            </a:r>
            <a:r>
              <a:rPr lang="fr-FR" dirty="0"/>
              <a:t> </a:t>
            </a:r>
          </a:p>
        </p:txBody>
      </p:sp>
      <p:sp>
        <p:nvSpPr>
          <p:cNvPr id="4" name="Espace réservé du numéro de diapositive 3"/>
          <p:cNvSpPr>
            <a:spLocks noGrp="1"/>
          </p:cNvSpPr>
          <p:nvPr>
            <p:ph type="sldNum" sz="quarter" idx="5"/>
          </p:nvPr>
        </p:nvSpPr>
        <p:spPr/>
        <p:txBody>
          <a:bodyPr/>
          <a:lstStyle/>
          <a:p>
            <a:fld id="{1F051CFC-4C97-48B6-8A6E-4FBDC8D4C869}" type="slidenum">
              <a:rPr lang="fr-TN" smtClean="0"/>
              <a:t>4</a:t>
            </a:fld>
            <a:endParaRPr lang="fr-TN"/>
          </a:p>
        </p:txBody>
      </p:sp>
    </p:spTree>
    <p:extLst>
      <p:ext uri="{BB962C8B-B14F-4D97-AF65-F5344CB8AC3E}">
        <p14:creationId xmlns:p14="http://schemas.microsoft.com/office/powerpoint/2010/main" val="2737077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L’embouteillage de la ville causé par les nombreuses voitures provoque un grand problème pour les conducteurs à trouver un bon stationnement,</a:t>
            </a:r>
          </a:p>
          <a:p>
            <a:r>
              <a:rPr lang="fr-FR" dirty="0"/>
              <a:t>Vu que ce problème s’</a:t>
            </a:r>
            <a:r>
              <a:rPr lang="fr-FR" dirty="0" err="1"/>
              <a:t>augmente,les</a:t>
            </a:r>
            <a:r>
              <a:rPr lang="fr-FR" dirty="0"/>
              <a:t> citoyens trouvent des grandes difficultés à trouver un bon endroit pour leurs véhicules,</a:t>
            </a:r>
          </a:p>
          <a:p>
            <a:r>
              <a:rPr lang="fr-FR" dirty="0"/>
              <a:t>En outre, les anciens parkings n’offrent pas du flexibilité pour les conducteurs à se stationner vu que ces derniers perdent beaucoup du temps à trouver le stationnement adéquat,</a:t>
            </a:r>
            <a:endParaRPr lang="fr-TN" dirty="0"/>
          </a:p>
        </p:txBody>
      </p:sp>
      <p:sp>
        <p:nvSpPr>
          <p:cNvPr id="4" name="Espace réservé du numéro de diapositive 3"/>
          <p:cNvSpPr>
            <a:spLocks noGrp="1"/>
          </p:cNvSpPr>
          <p:nvPr>
            <p:ph type="sldNum" sz="quarter" idx="5"/>
          </p:nvPr>
        </p:nvSpPr>
        <p:spPr/>
        <p:txBody>
          <a:bodyPr/>
          <a:lstStyle/>
          <a:p>
            <a:fld id="{1F051CFC-4C97-48B6-8A6E-4FBDC8D4C869}" type="slidenum">
              <a:rPr lang="fr-TN" smtClean="0"/>
              <a:t>5</a:t>
            </a:fld>
            <a:endParaRPr lang="fr-TN"/>
          </a:p>
        </p:txBody>
      </p:sp>
    </p:spTree>
    <p:extLst>
      <p:ext uri="{BB962C8B-B14F-4D97-AF65-F5344CB8AC3E}">
        <p14:creationId xmlns:p14="http://schemas.microsoft.com/office/powerpoint/2010/main" val="561343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effectLst/>
                <a:latin typeface="Times New Roman" panose="02020603050405020304" pitchFamily="18" charset="0"/>
                <a:ea typeface="Calibri" panose="020F0502020204030204" pitchFamily="34" charset="0"/>
                <a:cs typeface="Arial" panose="020B0604020202020204" pitchFamily="34" charset="0"/>
              </a:rPr>
              <a:t>-L’application Smart parking aide à trouver une place de stationnement à l’aide des informations en direct du système de capteurs Smart Parking qui a été installé dans les places de stationnement du monde entier.</a:t>
            </a:r>
            <a:endParaRPr lang="fr-TN" sz="12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t>
            </a:r>
            <a:r>
              <a:rPr lang="fr-FR" sz="1200" dirty="0" err="1">
                <a:solidFill>
                  <a:srgbClr val="212020"/>
                </a:solidFill>
                <a:effectLst/>
                <a:highlight>
                  <a:srgbClr val="FFFFFF"/>
                </a:highlight>
                <a:latin typeface="Times New Roman" panose="02020603050405020304" pitchFamily="18" charset="0"/>
                <a:ea typeface="Calibri" panose="020F0502020204030204" pitchFamily="34" charset="0"/>
                <a:cs typeface="Arial" panose="020B0604020202020204" pitchFamily="34" charset="0"/>
              </a:rPr>
              <a:t>EasyPark</a:t>
            </a:r>
            <a:r>
              <a:rPr lang="fr-FR" sz="1200" dirty="0">
                <a:solidFill>
                  <a:srgbClr val="212020"/>
                </a:solidFill>
                <a:effectLst/>
                <a:highlight>
                  <a:srgbClr val="FFFFFF"/>
                </a:highlight>
                <a:latin typeface="Times New Roman" panose="02020603050405020304" pitchFamily="18" charset="0"/>
                <a:ea typeface="Calibri" panose="020F0502020204030204" pitchFamily="34" charset="0"/>
                <a:cs typeface="Arial" panose="020B0604020202020204" pitchFamily="34" charset="0"/>
              </a:rPr>
              <a:t> facilite le stationnement et la vie urbaine. Cette application de stationnement aide des millions de conducteurs en leur faisant gagner du temps et de l’argent tout en éliminant le tracas et le stress liés au stationnement dans les zones urbaines.</a:t>
            </a:r>
            <a:endParaRPr lang="fr-TN" sz="1200" dirty="0">
              <a:effectLst/>
              <a:latin typeface="Calibri" panose="020F0502020204030204" pitchFamily="34" charset="0"/>
              <a:ea typeface="Calibri" panose="020F0502020204030204" pitchFamily="34" charset="0"/>
              <a:cs typeface="Arial" panose="020B0604020202020204" pitchFamily="34" charset="0"/>
            </a:endParaRPr>
          </a:p>
          <a:p>
            <a:endParaRPr lang="fr-TN" dirty="0"/>
          </a:p>
        </p:txBody>
      </p:sp>
      <p:sp>
        <p:nvSpPr>
          <p:cNvPr id="4" name="Espace réservé du numéro de diapositive 3"/>
          <p:cNvSpPr>
            <a:spLocks noGrp="1"/>
          </p:cNvSpPr>
          <p:nvPr>
            <p:ph type="sldNum" sz="quarter" idx="5"/>
          </p:nvPr>
        </p:nvSpPr>
        <p:spPr/>
        <p:txBody>
          <a:bodyPr/>
          <a:lstStyle/>
          <a:p>
            <a:fld id="{1F051CFC-4C97-48B6-8A6E-4FBDC8D4C869}" type="slidenum">
              <a:rPr lang="fr-TN" smtClean="0"/>
              <a:t>6</a:t>
            </a:fld>
            <a:endParaRPr lang="fr-TN"/>
          </a:p>
        </p:txBody>
      </p:sp>
    </p:spTree>
    <p:extLst>
      <p:ext uri="{BB962C8B-B14F-4D97-AF65-F5344CB8AC3E}">
        <p14:creationId xmlns:p14="http://schemas.microsoft.com/office/powerpoint/2010/main" val="458050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effectLst/>
                <a:latin typeface="Times New Roman" panose="02020603050405020304" pitchFamily="18" charset="0"/>
                <a:ea typeface="Calibri" panose="020F0502020204030204" pitchFamily="34" charset="0"/>
                <a:cs typeface="Arial" panose="020B0604020202020204" pitchFamily="34" charset="0"/>
              </a:rPr>
              <a:t>Avec le développement des nouvelles technologies tel que l’IoT, l’IA, les PaaS, </a:t>
            </a:r>
            <a:r>
              <a:rPr lang="fr-FR" sz="1800" dirty="0" err="1">
                <a:effectLst/>
                <a:latin typeface="Times New Roman" panose="02020603050405020304" pitchFamily="18" charset="0"/>
                <a:ea typeface="Calibri" panose="020F0502020204030204" pitchFamily="34" charset="0"/>
                <a:cs typeface="Arial" panose="020B0604020202020204" pitchFamily="34" charset="0"/>
              </a:rPr>
              <a:t>etc</a:t>
            </a:r>
            <a:r>
              <a:rPr lang="fr-FR" sz="1800" dirty="0">
                <a:effectLst/>
                <a:latin typeface="Times New Roman" panose="02020603050405020304" pitchFamily="18" charset="0"/>
                <a:ea typeface="Calibri" panose="020F0502020204030204" pitchFamily="34" charset="0"/>
                <a:cs typeface="Arial" panose="020B0604020202020204" pitchFamily="34" charset="0"/>
              </a:rPr>
              <a:t>, plusieurs solutions ont été développées. On cite à titre d’exemples le smart City, Smart parking, etc. C’est dans ce contexte que se situe notre projet de fin d’études intitulé « Smart Parking » qui vise apporter de l’aide aux conducteurs afin de trouver facilement la place parking la plus proche de leur destination et gérer leur stationnement.  </a:t>
            </a:r>
            <a:endParaRPr lang="fr-FR"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t>-Utiliser des technologies fréquentes qui sont les plus utilisés par les gens et qui sont convois pour l’époque,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t>-</a:t>
            </a:r>
            <a:r>
              <a:rPr lang="fr-FR" sz="1800" dirty="0">
                <a:effectLst/>
                <a:highlight>
                  <a:srgbClr val="FFFFFF"/>
                </a:highlight>
                <a:latin typeface="Times New Roman" panose="02020603050405020304" pitchFamily="18" charset="0"/>
                <a:ea typeface="Calibri" panose="020F0502020204030204" pitchFamily="34" charset="0"/>
                <a:cs typeface="Arial" panose="020B0604020202020204" pitchFamily="34" charset="0"/>
              </a:rPr>
              <a:t>proposer aux automobilistes utilisateurs, une application web ,mobile et un système embarqué smart parking, compatible Android et iOS ( navigation vers le stationnement, réservation de place : PMR, Véhicule Electrique, Véhicule partagé..) et pouvant également s’intégrer avec des applications mobiles tiers,</a:t>
            </a:r>
            <a:endParaRPr lang="fr-FR" sz="1800" dirty="0">
              <a:effectLst/>
              <a:latin typeface="Times New Roman" panose="02020603050405020304" pitchFamily="18"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effectLst/>
                <a:latin typeface="Times New Roman" panose="02020603050405020304" pitchFamily="18" charset="0"/>
                <a:ea typeface="Calibri" panose="020F0502020204030204" pitchFamily="34" charset="0"/>
                <a:cs typeface="Arial" panose="020B0604020202020204" pitchFamily="34" charset="0"/>
              </a:rPr>
              <a:t>-faciliter aux personnes  de trouver rapidement des endroits pour leurs véhicules grâce a la technologie smart parking :</a:t>
            </a:r>
            <a:endParaRPr lang="fr-TN" sz="1800" dirty="0">
              <a:effectLst/>
              <a:latin typeface="Calibri" panose="020F0502020204030204" pitchFamily="34" charset="0"/>
              <a:ea typeface="Calibri" panose="020F0502020204030204" pitchFamily="34" charset="0"/>
              <a:cs typeface="Arial" panose="020B0604020202020204" pitchFamily="34" charset="0"/>
            </a:endParaRPr>
          </a:p>
          <a:p>
            <a:endParaRPr lang="fr-TN" dirty="0"/>
          </a:p>
        </p:txBody>
      </p:sp>
      <p:sp>
        <p:nvSpPr>
          <p:cNvPr id="4" name="Espace réservé du numéro de diapositive 3"/>
          <p:cNvSpPr>
            <a:spLocks noGrp="1"/>
          </p:cNvSpPr>
          <p:nvPr>
            <p:ph type="sldNum" sz="quarter" idx="5"/>
          </p:nvPr>
        </p:nvSpPr>
        <p:spPr/>
        <p:txBody>
          <a:bodyPr/>
          <a:lstStyle/>
          <a:p>
            <a:fld id="{1F051CFC-4C97-48B6-8A6E-4FBDC8D4C869}" type="slidenum">
              <a:rPr lang="fr-TN" smtClean="0"/>
              <a:t>7</a:t>
            </a:fld>
            <a:endParaRPr lang="fr-TN"/>
          </a:p>
        </p:txBody>
      </p:sp>
    </p:spTree>
    <p:extLst>
      <p:ext uri="{BB962C8B-B14F-4D97-AF65-F5344CB8AC3E}">
        <p14:creationId xmlns:p14="http://schemas.microsoft.com/office/powerpoint/2010/main" val="875231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Pour la performance de notre système de gestion d’informations, et pour satisfaire les exigences du client en moindre coût et délai, nous avons utilisé une méthode agile pour le déroulement du projet,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En </a:t>
            </a:r>
            <a:r>
              <a:rPr lang="fr-FR" sz="18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effet,nous</a:t>
            </a:r>
            <a:r>
              <a:rPr lang="fr-FR"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avons choisis la méthodologie </a:t>
            </a:r>
            <a:r>
              <a:rPr lang="fr-FR" sz="18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scrum</a:t>
            </a:r>
            <a:r>
              <a:rPr lang="fr-FR"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pour que notre projet aura un contexte clair et détaillé grâce à notre </a:t>
            </a:r>
            <a:r>
              <a:rPr lang="fr-FR" sz="18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product</a:t>
            </a:r>
            <a:r>
              <a:rPr lang="fr-FR"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fr-FR" sz="18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backlog</a:t>
            </a:r>
            <a:r>
              <a:rPr lang="fr-FR"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et la </a:t>
            </a:r>
            <a:r>
              <a:rPr lang="fr-FR" sz="18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plannifications</a:t>
            </a:r>
            <a:r>
              <a:rPr lang="fr-FR"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de nos sprints,</a:t>
            </a:r>
          </a:p>
        </p:txBody>
      </p:sp>
      <p:sp>
        <p:nvSpPr>
          <p:cNvPr id="4" name="Espace réservé du numéro de diapositive 3"/>
          <p:cNvSpPr>
            <a:spLocks noGrp="1"/>
          </p:cNvSpPr>
          <p:nvPr>
            <p:ph type="sldNum" sz="quarter" idx="5"/>
          </p:nvPr>
        </p:nvSpPr>
        <p:spPr/>
        <p:txBody>
          <a:bodyPr/>
          <a:lstStyle/>
          <a:p>
            <a:fld id="{1F051CFC-4C97-48B6-8A6E-4FBDC8D4C869}" type="slidenum">
              <a:rPr lang="fr-TN" smtClean="0"/>
              <a:t>9</a:t>
            </a:fld>
            <a:endParaRPr lang="fr-TN"/>
          </a:p>
        </p:txBody>
      </p:sp>
    </p:spTree>
    <p:extLst>
      <p:ext uri="{BB962C8B-B14F-4D97-AF65-F5344CB8AC3E}">
        <p14:creationId xmlns:p14="http://schemas.microsoft.com/office/powerpoint/2010/main" val="10779465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 e fois qu’on a choisit la méthodologie de travail, on s’intéresse ensuite à l’identification des besoins de notre applications. Mais</a:t>
            </a:r>
            <a:r>
              <a:rPr lang="fr-FR" baseline="0" dirty="0"/>
              <a:t> </a:t>
            </a:r>
            <a:r>
              <a:rPr lang="fr-FR" dirty="0"/>
              <a:t>Avant de passer à</a:t>
            </a:r>
            <a:r>
              <a:rPr lang="fr-FR" baseline="0" dirty="0"/>
              <a:t> l’analyse des besoins, on va identifier le</a:t>
            </a:r>
            <a:r>
              <a:rPr lang="fr-FR" dirty="0"/>
              <a:t>s acteurs du</a:t>
            </a:r>
            <a:r>
              <a:rPr lang="fr-FR" baseline="0" dirty="0"/>
              <a:t> notre application :</a:t>
            </a:r>
          </a:p>
          <a:p>
            <a:r>
              <a:rPr lang="fr-FR" baseline="0" dirty="0"/>
              <a:t>Il sont donc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a:t>-super </a:t>
            </a:r>
            <a:r>
              <a:rPr lang="fr-FR" baseline="0" dirty="0" err="1"/>
              <a:t>admin:</a:t>
            </a:r>
            <a:r>
              <a:rPr lang="fr-FR" sz="1800" dirty="0" err="1">
                <a:effectLst/>
                <a:latin typeface="Times New Roman" panose="02020603050405020304" pitchFamily="18" charset="0"/>
                <a:ea typeface="Calibri" panose="020F0502020204030204" pitchFamily="34" charset="0"/>
                <a:cs typeface="Arial" panose="020B0604020202020204" pitchFamily="34" charset="0"/>
              </a:rPr>
              <a:t>c’est</a:t>
            </a:r>
            <a:r>
              <a:rPr lang="fr-FR" sz="1800" dirty="0">
                <a:effectLst/>
                <a:latin typeface="Times New Roman" panose="02020603050405020304" pitchFamily="18" charset="0"/>
                <a:ea typeface="Calibri" panose="020F0502020204030204" pitchFamily="34" charset="0"/>
                <a:cs typeface="Arial" panose="020B0604020202020204" pitchFamily="34" charset="0"/>
              </a:rPr>
              <a:t> un acteur qui a l’accès à tout fonctionnalité </a:t>
            </a:r>
            <a:endParaRPr lang="fr-TN" sz="1800" dirty="0">
              <a:effectLst/>
              <a:latin typeface="Calibri" panose="020F0502020204030204" pitchFamily="34" charset="0"/>
              <a:ea typeface="Calibri" panose="020F0502020204030204" pitchFamily="34" charset="0"/>
              <a:cs typeface="Arial" panose="020B0604020202020204" pitchFamily="34" charset="0"/>
            </a:endParaRPr>
          </a:p>
          <a:p>
            <a:endParaRPr lang="fr-FR" baseline="0" dirty="0"/>
          </a:p>
          <a:p>
            <a:r>
              <a:rPr lang="fr-FR" baseline="0" dirty="0"/>
              <a:t>-l’Administrateur :</a:t>
            </a:r>
            <a:r>
              <a:rPr lang="fr-FR" sz="1800" dirty="0">
                <a:effectLst/>
                <a:latin typeface="Times New Roman" panose="02020603050405020304" pitchFamily="18" charset="0"/>
                <a:ea typeface="Calibri" panose="020F0502020204030204" pitchFamily="34" charset="0"/>
              </a:rPr>
              <a:t>c’est un acteur qui a l’accès les fonctionnalités qui lui sont permises par Super admin</a:t>
            </a:r>
            <a:endParaRPr lang="fr-FR" baseline="0" dirty="0"/>
          </a:p>
          <a:p>
            <a:r>
              <a:rPr lang="fr-FR" baseline="0" dirty="0"/>
              <a:t>User: </a:t>
            </a:r>
            <a:r>
              <a:rPr lang="fr-FR" sz="1800" dirty="0">
                <a:effectLst/>
                <a:latin typeface="Times New Roman" panose="02020603050405020304" pitchFamily="18" charset="0"/>
                <a:ea typeface="Calibri" panose="020F0502020204030204" pitchFamily="34" charset="0"/>
              </a:rPr>
              <a:t>C’est l’utilisateur de l’application, qui l’utilise pour la réservation de stationnement de parking </a:t>
            </a:r>
            <a:endParaRPr lang="fr-FR" baseline="0" dirty="0"/>
          </a:p>
        </p:txBody>
      </p:sp>
      <p:sp>
        <p:nvSpPr>
          <p:cNvPr id="4" name="Espace réservé du numéro de diapositive 3"/>
          <p:cNvSpPr>
            <a:spLocks noGrp="1"/>
          </p:cNvSpPr>
          <p:nvPr>
            <p:ph type="sldNum" sz="quarter" idx="5"/>
          </p:nvPr>
        </p:nvSpPr>
        <p:spPr/>
        <p:txBody>
          <a:bodyPr/>
          <a:lstStyle/>
          <a:p>
            <a:fld id="{1F051CFC-4C97-48B6-8A6E-4FBDC8D4C869}" type="slidenum">
              <a:rPr lang="fr-TN" smtClean="0"/>
              <a:t>10</a:t>
            </a:fld>
            <a:endParaRPr lang="fr-TN"/>
          </a:p>
        </p:txBody>
      </p:sp>
    </p:spTree>
    <p:extLst>
      <p:ext uri="{BB962C8B-B14F-4D97-AF65-F5344CB8AC3E}">
        <p14:creationId xmlns:p14="http://schemas.microsoft.com/office/powerpoint/2010/main" val="4039489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TN" dirty="0"/>
          </a:p>
        </p:txBody>
      </p:sp>
      <p:sp>
        <p:nvSpPr>
          <p:cNvPr id="4" name="Espace réservé du numéro de diapositive 3"/>
          <p:cNvSpPr>
            <a:spLocks noGrp="1"/>
          </p:cNvSpPr>
          <p:nvPr>
            <p:ph type="sldNum" sz="quarter" idx="5"/>
          </p:nvPr>
        </p:nvSpPr>
        <p:spPr/>
        <p:txBody>
          <a:bodyPr/>
          <a:lstStyle/>
          <a:p>
            <a:fld id="{1F051CFC-4C97-48B6-8A6E-4FBDC8D4C869}" type="slidenum">
              <a:rPr lang="fr-TN" smtClean="0"/>
              <a:t>14</a:t>
            </a:fld>
            <a:endParaRPr lang="fr-TN"/>
          </a:p>
        </p:txBody>
      </p:sp>
    </p:spTree>
    <p:extLst>
      <p:ext uri="{BB962C8B-B14F-4D97-AF65-F5344CB8AC3E}">
        <p14:creationId xmlns:p14="http://schemas.microsoft.com/office/powerpoint/2010/main" val="85296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6B21AC-D875-B971-46C9-D5BC15DDBB8A}"/>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fr-TN"/>
          </a:p>
        </p:txBody>
      </p:sp>
      <p:sp>
        <p:nvSpPr>
          <p:cNvPr id="3" name="Sous-titre 2">
            <a:extLst>
              <a:ext uri="{FF2B5EF4-FFF2-40B4-BE49-F238E27FC236}">
                <a16:creationId xmlns:a16="http://schemas.microsoft.com/office/drawing/2014/main" id="{87EDA7AE-C6C5-7AA2-F3F8-115853C0D4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TN"/>
          </a:p>
        </p:txBody>
      </p:sp>
      <p:sp>
        <p:nvSpPr>
          <p:cNvPr id="4" name="Espace réservé de la date 3">
            <a:extLst>
              <a:ext uri="{FF2B5EF4-FFF2-40B4-BE49-F238E27FC236}">
                <a16:creationId xmlns:a16="http://schemas.microsoft.com/office/drawing/2014/main" id="{9D85EC73-66AE-00A7-3851-54BE847D635B}"/>
              </a:ext>
            </a:extLst>
          </p:cNvPr>
          <p:cNvSpPr>
            <a:spLocks noGrp="1"/>
          </p:cNvSpPr>
          <p:nvPr>
            <p:ph type="dt" sz="half" idx="10"/>
          </p:nvPr>
        </p:nvSpPr>
        <p:spPr/>
        <p:txBody>
          <a:bodyPr/>
          <a:lstStyle/>
          <a:p>
            <a:fld id="{D1F4F3B9-8BEE-470D-9A13-D95A4354E680}" type="datetimeFigureOut">
              <a:rPr lang="fr-TN" smtClean="0"/>
              <a:t>06/06/2022</a:t>
            </a:fld>
            <a:endParaRPr lang="fr-TN"/>
          </a:p>
        </p:txBody>
      </p:sp>
      <p:sp>
        <p:nvSpPr>
          <p:cNvPr id="5" name="Espace réservé du pied de page 4">
            <a:extLst>
              <a:ext uri="{FF2B5EF4-FFF2-40B4-BE49-F238E27FC236}">
                <a16:creationId xmlns:a16="http://schemas.microsoft.com/office/drawing/2014/main" id="{B561A980-C804-57A3-04B8-15CCCAA286EF}"/>
              </a:ext>
            </a:extLst>
          </p:cNvPr>
          <p:cNvSpPr>
            <a:spLocks noGrp="1"/>
          </p:cNvSpPr>
          <p:nvPr>
            <p:ph type="ftr" sz="quarter" idx="11"/>
          </p:nvPr>
        </p:nvSpPr>
        <p:spPr/>
        <p:txBody>
          <a:bodyPr/>
          <a:lstStyle/>
          <a:p>
            <a:endParaRPr lang="fr-TN"/>
          </a:p>
        </p:txBody>
      </p:sp>
      <p:sp>
        <p:nvSpPr>
          <p:cNvPr id="6" name="Espace réservé du numéro de diapositive 5">
            <a:extLst>
              <a:ext uri="{FF2B5EF4-FFF2-40B4-BE49-F238E27FC236}">
                <a16:creationId xmlns:a16="http://schemas.microsoft.com/office/drawing/2014/main" id="{767CC9B0-43D2-70DF-19DF-5C541D4B06E0}"/>
              </a:ext>
            </a:extLst>
          </p:cNvPr>
          <p:cNvSpPr>
            <a:spLocks noGrp="1"/>
          </p:cNvSpPr>
          <p:nvPr>
            <p:ph type="sldNum" sz="quarter" idx="12"/>
          </p:nvPr>
        </p:nvSpPr>
        <p:spPr/>
        <p:txBody>
          <a:bodyPr/>
          <a:lstStyle/>
          <a:p>
            <a:fld id="{893C4F29-E509-4AA5-8F9D-FC252FB0090C}" type="slidenum">
              <a:rPr lang="fr-TN" smtClean="0"/>
              <a:t>‹N°›</a:t>
            </a:fld>
            <a:endParaRPr lang="fr-TN"/>
          </a:p>
        </p:txBody>
      </p:sp>
    </p:spTree>
    <p:extLst>
      <p:ext uri="{BB962C8B-B14F-4D97-AF65-F5344CB8AC3E}">
        <p14:creationId xmlns:p14="http://schemas.microsoft.com/office/powerpoint/2010/main" val="19481575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AC1AA9-CA4E-6C34-59B3-E9F598A4F713}"/>
              </a:ext>
            </a:extLst>
          </p:cNvPr>
          <p:cNvSpPr>
            <a:spLocks noGrp="1"/>
          </p:cNvSpPr>
          <p:nvPr>
            <p:ph type="title"/>
          </p:nvPr>
        </p:nvSpPr>
        <p:spPr/>
        <p:txBody>
          <a:bodyPr/>
          <a:lstStyle/>
          <a:p>
            <a:r>
              <a:rPr lang="fr-FR"/>
              <a:t>Modifiez le style du titre</a:t>
            </a:r>
            <a:endParaRPr lang="fr-TN"/>
          </a:p>
        </p:txBody>
      </p:sp>
      <p:sp>
        <p:nvSpPr>
          <p:cNvPr id="3" name="Espace réservé du texte vertical 2">
            <a:extLst>
              <a:ext uri="{FF2B5EF4-FFF2-40B4-BE49-F238E27FC236}">
                <a16:creationId xmlns:a16="http://schemas.microsoft.com/office/drawing/2014/main" id="{02842A4A-8CEB-C695-B559-63E46A57C1B7}"/>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TN"/>
          </a:p>
        </p:txBody>
      </p:sp>
      <p:sp>
        <p:nvSpPr>
          <p:cNvPr id="4" name="Espace réservé de la date 3">
            <a:extLst>
              <a:ext uri="{FF2B5EF4-FFF2-40B4-BE49-F238E27FC236}">
                <a16:creationId xmlns:a16="http://schemas.microsoft.com/office/drawing/2014/main" id="{0EC3D8E5-4960-B62D-6031-E9D4C2EDDC19}"/>
              </a:ext>
            </a:extLst>
          </p:cNvPr>
          <p:cNvSpPr>
            <a:spLocks noGrp="1"/>
          </p:cNvSpPr>
          <p:nvPr>
            <p:ph type="dt" sz="half" idx="10"/>
          </p:nvPr>
        </p:nvSpPr>
        <p:spPr/>
        <p:txBody>
          <a:bodyPr/>
          <a:lstStyle/>
          <a:p>
            <a:fld id="{D1F4F3B9-8BEE-470D-9A13-D95A4354E680}" type="datetimeFigureOut">
              <a:rPr lang="fr-TN" smtClean="0"/>
              <a:t>06/06/2022</a:t>
            </a:fld>
            <a:endParaRPr lang="fr-TN"/>
          </a:p>
        </p:txBody>
      </p:sp>
      <p:sp>
        <p:nvSpPr>
          <p:cNvPr id="5" name="Espace réservé du pied de page 4">
            <a:extLst>
              <a:ext uri="{FF2B5EF4-FFF2-40B4-BE49-F238E27FC236}">
                <a16:creationId xmlns:a16="http://schemas.microsoft.com/office/drawing/2014/main" id="{E43E9CA8-4F44-F77E-F4D0-797B1FF12961}"/>
              </a:ext>
            </a:extLst>
          </p:cNvPr>
          <p:cNvSpPr>
            <a:spLocks noGrp="1"/>
          </p:cNvSpPr>
          <p:nvPr>
            <p:ph type="ftr" sz="quarter" idx="11"/>
          </p:nvPr>
        </p:nvSpPr>
        <p:spPr/>
        <p:txBody>
          <a:bodyPr/>
          <a:lstStyle/>
          <a:p>
            <a:endParaRPr lang="fr-TN"/>
          </a:p>
        </p:txBody>
      </p:sp>
      <p:sp>
        <p:nvSpPr>
          <p:cNvPr id="6" name="Espace réservé du numéro de diapositive 5">
            <a:extLst>
              <a:ext uri="{FF2B5EF4-FFF2-40B4-BE49-F238E27FC236}">
                <a16:creationId xmlns:a16="http://schemas.microsoft.com/office/drawing/2014/main" id="{4B31EC30-0144-788A-CA2B-A444C9B983D1}"/>
              </a:ext>
            </a:extLst>
          </p:cNvPr>
          <p:cNvSpPr>
            <a:spLocks noGrp="1"/>
          </p:cNvSpPr>
          <p:nvPr>
            <p:ph type="sldNum" sz="quarter" idx="12"/>
          </p:nvPr>
        </p:nvSpPr>
        <p:spPr/>
        <p:txBody>
          <a:bodyPr/>
          <a:lstStyle/>
          <a:p>
            <a:fld id="{893C4F29-E509-4AA5-8F9D-FC252FB0090C}" type="slidenum">
              <a:rPr lang="fr-TN" smtClean="0"/>
              <a:t>‹N°›</a:t>
            </a:fld>
            <a:endParaRPr lang="fr-TN"/>
          </a:p>
        </p:txBody>
      </p:sp>
    </p:spTree>
    <p:extLst>
      <p:ext uri="{BB962C8B-B14F-4D97-AF65-F5344CB8AC3E}">
        <p14:creationId xmlns:p14="http://schemas.microsoft.com/office/powerpoint/2010/main" val="769494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B9FBE2C-042F-3024-E5D7-E72A8D9242E6}"/>
              </a:ext>
            </a:extLst>
          </p:cNvPr>
          <p:cNvSpPr>
            <a:spLocks noGrp="1"/>
          </p:cNvSpPr>
          <p:nvPr>
            <p:ph type="title" orient="vert"/>
          </p:nvPr>
        </p:nvSpPr>
        <p:spPr>
          <a:xfrm>
            <a:off x="8724900" y="365125"/>
            <a:ext cx="2628900" cy="5811838"/>
          </a:xfrm>
        </p:spPr>
        <p:txBody>
          <a:bodyPr vert="eaVert"/>
          <a:lstStyle/>
          <a:p>
            <a:r>
              <a:rPr lang="fr-FR"/>
              <a:t>Modifiez le style du titre</a:t>
            </a:r>
            <a:endParaRPr lang="fr-TN"/>
          </a:p>
        </p:txBody>
      </p:sp>
      <p:sp>
        <p:nvSpPr>
          <p:cNvPr id="3" name="Espace réservé du texte vertical 2">
            <a:extLst>
              <a:ext uri="{FF2B5EF4-FFF2-40B4-BE49-F238E27FC236}">
                <a16:creationId xmlns:a16="http://schemas.microsoft.com/office/drawing/2014/main" id="{E1E93B77-8F0D-8F73-F0A0-F3E948B527FB}"/>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TN"/>
          </a:p>
        </p:txBody>
      </p:sp>
      <p:sp>
        <p:nvSpPr>
          <p:cNvPr id="4" name="Espace réservé de la date 3">
            <a:extLst>
              <a:ext uri="{FF2B5EF4-FFF2-40B4-BE49-F238E27FC236}">
                <a16:creationId xmlns:a16="http://schemas.microsoft.com/office/drawing/2014/main" id="{B09230A2-9D2C-87A9-6609-BC03005935AC}"/>
              </a:ext>
            </a:extLst>
          </p:cNvPr>
          <p:cNvSpPr>
            <a:spLocks noGrp="1"/>
          </p:cNvSpPr>
          <p:nvPr>
            <p:ph type="dt" sz="half" idx="10"/>
          </p:nvPr>
        </p:nvSpPr>
        <p:spPr/>
        <p:txBody>
          <a:bodyPr/>
          <a:lstStyle/>
          <a:p>
            <a:fld id="{D1F4F3B9-8BEE-470D-9A13-D95A4354E680}" type="datetimeFigureOut">
              <a:rPr lang="fr-TN" smtClean="0"/>
              <a:t>06/06/2022</a:t>
            </a:fld>
            <a:endParaRPr lang="fr-TN"/>
          </a:p>
        </p:txBody>
      </p:sp>
      <p:sp>
        <p:nvSpPr>
          <p:cNvPr id="5" name="Espace réservé du pied de page 4">
            <a:extLst>
              <a:ext uri="{FF2B5EF4-FFF2-40B4-BE49-F238E27FC236}">
                <a16:creationId xmlns:a16="http://schemas.microsoft.com/office/drawing/2014/main" id="{050DEE27-5DAC-F134-5536-E81D48A0F62E}"/>
              </a:ext>
            </a:extLst>
          </p:cNvPr>
          <p:cNvSpPr>
            <a:spLocks noGrp="1"/>
          </p:cNvSpPr>
          <p:nvPr>
            <p:ph type="ftr" sz="quarter" idx="11"/>
          </p:nvPr>
        </p:nvSpPr>
        <p:spPr/>
        <p:txBody>
          <a:bodyPr/>
          <a:lstStyle/>
          <a:p>
            <a:endParaRPr lang="fr-TN"/>
          </a:p>
        </p:txBody>
      </p:sp>
      <p:sp>
        <p:nvSpPr>
          <p:cNvPr id="6" name="Espace réservé du numéro de diapositive 5">
            <a:extLst>
              <a:ext uri="{FF2B5EF4-FFF2-40B4-BE49-F238E27FC236}">
                <a16:creationId xmlns:a16="http://schemas.microsoft.com/office/drawing/2014/main" id="{11021956-9E1B-207A-7DC5-B0547338D78D}"/>
              </a:ext>
            </a:extLst>
          </p:cNvPr>
          <p:cNvSpPr>
            <a:spLocks noGrp="1"/>
          </p:cNvSpPr>
          <p:nvPr>
            <p:ph type="sldNum" sz="quarter" idx="12"/>
          </p:nvPr>
        </p:nvSpPr>
        <p:spPr/>
        <p:txBody>
          <a:bodyPr/>
          <a:lstStyle/>
          <a:p>
            <a:fld id="{893C4F29-E509-4AA5-8F9D-FC252FB0090C}" type="slidenum">
              <a:rPr lang="fr-TN" smtClean="0"/>
              <a:t>‹N°›</a:t>
            </a:fld>
            <a:endParaRPr lang="fr-TN"/>
          </a:p>
        </p:txBody>
      </p:sp>
    </p:spTree>
    <p:extLst>
      <p:ext uri="{BB962C8B-B14F-4D97-AF65-F5344CB8AC3E}">
        <p14:creationId xmlns:p14="http://schemas.microsoft.com/office/powerpoint/2010/main" val="620831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4776D2-414F-EF62-CF86-454EC9EC1563}"/>
              </a:ext>
            </a:extLst>
          </p:cNvPr>
          <p:cNvSpPr>
            <a:spLocks noGrp="1"/>
          </p:cNvSpPr>
          <p:nvPr>
            <p:ph type="title"/>
          </p:nvPr>
        </p:nvSpPr>
        <p:spPr/>
        <p:txBody>
          <a:bodyPr/>
          <a:lstStyle/>
          <a:p>
            <a:r>
              <a:rPr lang="fr-FR"/>
              <a:t>Modifiez le style du titre</a:t>
            </a:r>
            <a:endParaRPr lang="fr-TN"/>
          </a:p>
        </p:txBody>
      </p:sp>
      <p:sp>
        <p:nvSpPr>
          <p:cNvPr id="3" name="Espace réservé du contenu 2">
            <a:extLst>
              <a:ext uri="{FF2B5EF4-FFF2-40B4-BE49-F238E27FC236}">
                <a16:creationId xmlns:a16="http://schemas.microsoft.com/office/drawing/2014/main" id="{9F12F3C9-35D4-4F04-B30F-DB0CE166C4FE}"/>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TN"/>
          </a:p>
        </p:txBody>
      </p:sp>
      <p:sp>
        <p:nvSpPr>
          <p:cNvPr id="4" name="Espace réservé de la date 3">
            <a:extLst>
              <a:ext uri="{FF2B5EF4-FFF2-40B4-BE49-F238E27FC236}">
                <a16:creationId xmlns:a16="http://schemas.microsoft.com/office/drawing/2014/main" id="{AB26AEC4-D782-2C97-E952-89AA947ECC07}"/>
              </a:ext>
            </a:extLst>
          </p:cNvPr>
          <p:cNvSpPr>
            <a:spLocks noGrp="1"/>
          </p:cNvSpPr>
          <p:nvPr>
            <p:ph type="dt" sz="half" idx="10"/>
          </p:nvPr>
        </p:nvSpPr>
        <p:spPr/>
        <p:txBody>
          <a:bodyPr/>
          <a:lstStyle/>
          <a:p>
            <a:fld id="{D1F4F3B9-8BEE-470D-9A13-D95A4354E680}" type="datetimeFigureOut">
              <a:rPr lang="fr-TN" smtClean="0"/>
              <a:t>06/06/2022</a:t>
            </a:fld>
            <a:endParaRPr lang="fr-TN"/>
          </a:p>
        </p:txBody>
      </p:sp>
      <p:sp>
        <p:nvSpPr>
          <p:cNvPr id="5" name="Espace réservé du pied de page 4">
            <a:extLst>
              <a:ext uri="{FF2B5EF4-FFF2-40B4-BE49-F238E27FC236}">
                <a16:creationId xmlns:a16="http://schemas.microsoft.com/office/drawing/2014/main" id="{0C689D71-E784-AD7F-55AD-B65DFD2E2F89}"/>
              </a:ext>
            </a:extLst>
          </p:cNvPr>
          <p:cNvSpPr>
            <a:spLocks noGrp="1"/>
          </p:cNvSpPr>
          <p:nvPr>
            <p:ph type="ftr" sz="quarter" idx="11"/>
          </p:nvPr>
        </p:nvSpPr>
        <p:spPr/>
        <p:txBody>
          <a:bodyPr/>
          <a:lstStyle/>
          <a:p>
            <a:endParaRPr lang="fr-TN"/>
          </a:p>
        </p:txBody>
      </p:sp>
      <p:sp>
        <p:nvSpPr>
          <p:cNvPr id="6" name="Espace réservé du numéro de diapositive 5">
            <a:extLst>
              <a:ext uri="{FF2B5EF4-FFF2-40B4-BE49-F238E27FC236}">
                <a16:creationId xmlns:a16="http://schemas.microsoft.com/office/drawing/2014/main" id="{029C88E0-99D3-B4FE-B119-0407DAAE79FE}"/>
              </a:ext>
            </a:extLst>
          </p:cNvPr>
          <p:cNvSpPr>
            <a:spLocks noGrp="1"/>
          </p:cNvSpPr>
          <p:nvPr>
            <p:ph type="sldNum" sz="quarter" idx="12"/>
          </p:nvPr>
        </p:nvSpPr>
        <p:spPr/>
        <p:txBody>
          <a:bodyPr/>
          <a:lstStyle/>
          <a:p>
            <a:fld id="{893C4F29-E509-4AA5-8F9D-FC252FB0090C}" type="slidenum">
              <a:rPr lang="fr-TN" smtClean="0"/>
              <a:t>‹N°›</a:t>
            </a:fld>
            <a:endParaRPr lang="fr-TN"/>
          </a:p>
        </p:txBody>
      </p:sp>
    </p:spTree>
    <p:extLst>
      <p:ext uri="{BB962C8B-B14F-4D97-AF65-F5344CB8AC3E}">
        <p14:creationId xmlns:p14="http://schemas.microsoft.com/office/powerpoint/2010/main" val="3768779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70BEF0-5631-A546-E086-A83BE40CB79C}"/>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fr-TN"/>
          </a:p>
        </p:txBody>
      </p:sp>
      <p:sp>
        <p:nvSpPr>
          <p:cNvPr id="3" name="Espace réservé du texte 2">
            <a:extLst>
              <a:ext uri="{FF2B5EF4-FFF2-40B4-BE49-F238E27FC236}">
                <a16:creationId xmlns:a16="http://schemas.microsoft.com/office/drawing/2014/main" id="{FA567B95-D3EE-FC66-ADFF-ED2603EA46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53C4341E-F907-119D-B0E2-C1C00354D440}"/>
              </a:ext>
            </a:extLst>
          </p:cNvPr>
          <p:cNvSpPr>
            <a:spLocks noGrp="1"/>
          </p:cNvSpPr>
          <p:nvPr>
            <p:ph type="dt" sz="half" idx="10"/>
          </p:nvPr>
        </p:nvSpPr>
        <p:spPr/>
        <p:txBody>
          <a:bodyPr/>
          <a:lstStyle/>
          <a:p>
            <a:fld id="{D1F4F3B9-8BEE-470D-9A13-D95A4354E680}" type="datetimeFigureOut">
              <a:rPr lang="fr-TN" smtClean="0"/>
              <a:t>06/06/2022</a:t>
            </a:fld>
            <a:endParaRPr lang="fr-TN"/>
          </a:p>
        </p:txBody>
      </p:sp>
      <p:sp>
        <p:nvSpPr>
          <p:cNvPr id="5" name="Espace réservé du pied de page 4">
            <a:extLst>
              <a:ext uri="{FF2B5EF4-FFF2-40B4-BE49-F238E27FC236}">
                <a16:creationId xmlns:a16="http://schemas.microsoft.com/office/drawing/2014/main" id="{06EC4390-7D23-8EEC-8002-89434ECC09F0}"/>
              </a:ext>
            </a:extLst>
          </p:cNvPr>
          <p:cNvSpPr>
            <a:spLocks noGrp="1"/>
          </p:cNvSpPr>
          <p:nvPr>
            <p:ph type="ftr" sz="quarter" idx="11"/>
          </p:nvPr>
        </p:nvSpPr>
        <p:spPr/>
        <p:txBody>
          <a:bodyPr/>
          <a:lstStyle/>
          <a:p>
            <a:endParaRPr lang="fr-TN"/>
          </a:p>
        </p:txBody>
      </p:sp>
      <p:sp>
        <p:nvSpPr>
          <p:cNvPr id="6" name="Espace réservé du numéro de diapositive 5">
            <a:extLst>
              <a:ext uri="{FF2B5EF4-FFF2-40B4-BE49-F238E27FC236}">
                <a16:creationId xmlns:a16="http://schemas.microsoft.com/office/drawing/2014/main" id="{736BF888-7728-8952-9CAD-D9268899DCAB}"/>
              </a:ext>
            </a:extLst>
          </p:cNvPr>
          <p:cNvSpPr>
            <a:spLocks noGrp="1"/>
          </p:cNvSpPr>
          <p:nvPr>
            <p:ph type="sldNum" sz="quarter" idx="12"/>
          </p:nvPr>
        </p:nvSpPr>
        <p:spPr/>
        <p:txBody>
          <a:bodyPr/>
          <a:lstStyle/>
          <a:p>
            <a:fld id="{893C4F29-E509-4AA5-8F9D-FC252FB0090C}" type="slidenum">
              <a:rPr lang="fr-TN" smtClean="0"/>
              <a:t>‹N°›</a:t>
            </a:fld>
            <a:endParaRPr lang="fr-TN"/>
          </a:p>
        </p:txBody>
      </p:sp>
    </p:spTree>
    <p:extLst>
      <p:ext uri="{BB962C8B-B14F-4D97-AF65-F5344CB8AC3E}">
        <p14:creationId xmlns:p14="http://schemas.microsoft.com/office/powerpoint/2010/main" val="2502366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70CFAC-E6AA-AAB1-0CC7-876808299A87}"/>
              </a:ext>
            </a:extLst>
          </p:cNvPr>
          <p:cNvSpPr>
            <a:spLocks noGrp="1"/>
          </p:cNvSpPr>
          <p:nvPr>
            <p:ph type="title"/>
          </p:nvPr>
        </p:nvSpPr>
        <p:spPr/>
        <p:txBody>
          <a:bodyPr/>
          <a:lstStyle/>
          <a:p>
            <a:r>
              <a:rPr lang="fr-FR"/>
              <a:t>Modifiez le style du titre</a:t>
            </a:r>
            <a:endParaRPr lang="fr-TN"/>
          </a:p>
        </p:txBody>
      </p:sp>
      <p:sp>
        <p:nvSpPr>
          <p:cNvPr id="3" name="Espace réservé du contenu 2">
            <a:extLst>
              <a:ext uri="{FF2B5EF4-FFF2-40B4-BE49-F238E27FC236}">
                <a16:creationId xmlns:a16="http://schemas.microsoft.com/office/drawing/2014/main" id="{43725B3C-E9AD-75F6-4BE8-FFD95ADAE656}"/>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TN"/>
          </a:p>
        </p:txBody>
      </p:sp>
      <p:sp>
        <p:nvSpPr>
          <p:cNvPr id="4" name="Espace réservé du contenu 3">
            <a:extLst>
              <a:ext uri="{FF2B5EF4-FFF2-40B4-BE49-F238E27FC236}">
                <a16:creationId xmlns:a16="http://schemas.microsoft.com/office/drawing/2014/main" id="{37ECD96C-355E-907B-EB40-398DEDC1DA29}"/>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TN"/>
          </a:p>
        </p:txBody>
      </p:sp>
      <p:sp>
        <p:nvSpPr>
          <p:cNvPr id="5" name="Espace réservé de la date 4">
            <a:extLst>
              <a:ext uri="{FF2B5EF4-FFF2-40B4-BE49-F238E27FC236}">
                <a16:creationId xmlns:a16="http://schemas.microsoft.com/office/drawing/2014/main" id="{820256ED-0ED5-AEB7-21E5-CEDBBC24A1E6}"/>
              </a:ext>
            </a:extLst>
          </p:cNvPr>
          <p:cNvSpPr>
            <a:spLocks noGrp="1"/>
          </p:cNvSpPr>
          <p:nvPr>
            <p:ph type="dt" sz="half" idx="10"/>
          </p:nvPr>
        </p:nvSpPr>
        <p:spPr/>
        <p:txBody>
          <a:bodyPr/>
          <a:lstStyle/>
          <a:p>
            <a:fld id="{D1F4F3B9-8BEE-470D-9A13-D95A4354E680}" type="datetimeFigureOut">
              <a:rPr lang="fr-TN" smtClean="0"/>
              <a:t>06/06/2022</a:t>
            </a:fld>
            <a:endParaRPr lang="fr-TN"/>
          </a:p>
        </p:txBody>
      </p:sp>
      <p:sp>
        <p:nvSpPr>
          <p:cNvPr id="6" name="Espace réservé du pied de page 5">
            <a:extLst>
              <a:ext uri="{FF2B5EF4-FFF2-40B4-BE49-F238E27FC236}">
                <a16:creationId xmlns:a16="http://schemas.microsoft.com/office/drawing/2014/main" id="{F815477B-E6DB-D402-644C-85890C0F5E0C}"/>
              </a:ext>
            </a:extLst>
          </p:cNvPr>
          <p:cNvSpPr>
            <a:spLocks noGrp="1"/>
          </p:cNvSpPr>
          <p:nvPr>
            <p:ph type="ftr" sz="quarter" idx="11"/>
          </p:nvPr>
        </p:nvSpPr>
        <p:spPr/>
        <p:txBody>
          <a:bodyPr/>
          <a:lstStyle/>
          <a:p>
            <a:endParaRPr lang="fr-TN"/>
          </a:p>
        </p:txBody>
      </p:sp>
      <p:sp>
        <p:nvSpPr>
          <p:cNvPr id="7" name="Espace réservé du numéro de diapositive 6">
            <a:extLst>
              <a:ext uri="{FF2B5EF4-FFF2-40B4-BE49-F238E27FC236}">
                <a16:creationId xmlns:a16="http://schemas.microsoft.com/office/drawing/2014/main" id="{F1C4B36B-4584-1752-4DBF-33D08D74EC59}"/>
              </a:ext>
            </a:extLst>
          </p:cNvPr>
          <p:cNvSpPr>
            <a:spLocks noGrp="1"/>
          </p:cNvSpPr>
          <p:nvPr>
            <p:ph type="sldNum" sz="quarter" idx="12"/>
          </p:nvPr>
        </p:nvSpPr>
        <p:spPr/>
        <p:txBody>
          <a:bodyPr/>
          <a:lstStyle/>
          <a:p>
            <a:fld id="{893C4F29-E509-4AA5-8F9D-FC252FB0090C}" type="slidenum">
              <a:rPr lang="fr-TN" smtClean="0"/>
              <a:t>‹N°›</a:t>
            </a:fld>
            <a:endParaRPr lang="fr-TN"/>
          </a:p>
        </p:txBody>
      </p:sp>
    </p:spTree>
    <p:extLst>
      <p:ext uri="{BB962C8B-B14F-4D97-AF65-F5344CB8AC3E}">
        <p14:creationId xmlns:p14="http://schemas.microsoft.com/office/powerpoint/2010/main" val="2404710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21288C-8BE6-9471-F867-400398A98D52}"/>
              </a:ext>
            </a:extLst>
          </p:cNvPr>
          <p:cNvSpPr>
            <a:spLocks noGrp="1"/>
          </p:cNvSpPr>
          <p:nvPr>
            <p:ph type="title"/>
          </p:nvPr>
        </p:nvSpPr>
        <p:spPr>
          <a:xfrm>
            <a:off x="839788" y="365125"/>
            <a:ext cx="10515600" cy="1325563"/>
          </a:xfrm>
        </p:spPr>
        <p:txBody>
          <a:bodyPr/>
          <a:lstStyle/>
          <a:p>
            <a:r>
              <a:rPr lang="fr-FR"/>
              <a:t>Modifiez le style du titre</a:t>
            </a:r>
            <a:endParaRPr lang="fr-TN"/>
          </a:p>
        </p:txBody>
      </p:sp>
      <p:sp>
        <p:nvSpPr>
          <p:cNvPr id="3" name="Espace réservé du texte 2">
            <a:extLst>
              <a:ext uri="{FF2B5EF4-FFF2-40B4-BE49-F238E27FC236}">
                <a16:creationId xmlns:a16="http://schemas.microsoft.com/office/drawing/2014/main" id="{E1FEA1D7-1F1C-F1A2-67B1-C405237494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1A7F1584-7AFF-108F-944A-476975A3816D}"/>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TN"/>
          </a:p>
        </p:txBody>
      </p:sp>
      <p:sp>
        <p:nvSpPr>
          <p:cNvPr id="5" name="Espace réservé du texte 4">
            <a:extLst>
              <a:ext uri="{FF2B5EF4-FFF2-40B4-BE49-F238E27FC236}">
                <a16:creationId xmlns:a16="http://schemas.microsoft.com/office/drawing/2014/main" id="{D560872F-9543-9413-0761-CA0C37198D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83244C9E-002C-2E65-F46E-E9EC5E54DBC9}"/>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TN"/>
          </a:p>
        </p:txBody>
      </p:sp>
      <p:sp>
        <p:nvSpPr>
          <p:cNvPr id="7" name="Espace réservé de la date 6">
            <a:extLst>
              <a:ext uri="{FF2B5EF4-FFF2-40B4-BE49-F238E27FC236}">
                <a16:creationId xmlns:a16="http://schemas.microsoft.com/office/drawing/2014/main" id="{7729DE7D-46A1-A2ED-D233-C6865CEDA0DF}"/>
              </a:ext>
            </a:extLst>
          </p:cNvPr>
          <p:cNvSpPr>
            <a:spLocks noGrp="1"/>
          </p:cNvSpPr>
          <p:nvPr>
            <p:ph type="dt" sz="half" idx="10"/>
          </p:nvPr>
        </p:nvSpPr>
        <p:spPr/>
        <p:txBody>
          <a:bodyPr/>
          <a:lstStyle/>
          <a:p>
            <a:fld id="{D1F4F3B9-8BEE-470D-9A13-D95A4354E680}" type="datetimeFigureOut">
              <a:rPr lang="fr-TN" smtClean="0"/>
              <a:t>06/06/2022</a:t>
            </a:fld>
            <a:endParaRPr lang="fr-TN"/>
          </a:p>
        </p:txBody>
      </p:sp>
      <p:sp>
        <p:nvSpPr>
          <p:cNvPr id="8" name="Espace réservé du pied de page 7">
            <a:extLst>
              <a:ext uri="{FF2B5EF4-FFF2-40B4-BE49-F238E27FC236}">
                <a16:creationId xmlns:a16="http://schemas.microsoft.com/office/drawing/2014/main" id="{DD4D3DA5-6AD3-2088-7039-6BAD7DC33437}"/>
              </a:ext>
            </a:extLst>
          </p:cNvPr>
          <p:cNvSpPr>
            <a:spLocks noGrp="1"/>
          </p:cNvSpPr>
          <p:nvPr>
            <p:ph type="ftr" sz="quarter" idx="11"/>
          </p:nvPr>
        </p:nvSpPr>
        <p:spPr/>
        <p:txBody>
          <a:bodyPr/>
          <a:lstStyle/>
          <a:p>
            <a:endParaRPr lang="fr-TN"/>
          </a:p>
        </p:txBody>
      </p:sp>
      <p:sp>
        <p:nvSpPr>
          <p:cNvPr id="9" name="Espace réservé du numéro de diapositive 8">
            <a:extLst>
              <a:ext uri="{FF2B5EF4-FFF2-40B4-BE49-F238E27FC236}">
                <a16:creationId xmlns:a16="http://schemas.microsoft.com/office/drawing/2014/main" id="{7A9472B0-7DA6-034C-94F3-C215B8E1877E}"/>
              </a:ext>
            </a:extLst>
          </p:cNvPr>
          <p:cNvSpPr>
            <a:spLocks noGrp="1"/>
          </p:cNvSpPr>
          <p:nvPr>
            <p:ph type="sldNum" sz="quarter" idx="12"/>
          </p:nvPr>
        </p:nvSpPr>
        <p:spPr/>
        <p:txBody>
          <a:bodyPr/>
          <a:lstStyle/>
          <a:p>
            <a:fld id="{893C4F29-E509-4AA5-8F9D-FC252FB0090C}" type="slidenum">
              <a:rPr lang="fr-TN" smtClean="0"/>
              <a:t>‹N°›</a:t>
            </a:fld>
            <a:endParaRPr lang="fr-TN"/>
          </a:p>
        </p:txBody>
      </p:sp>
    </p:spTree>
    <p:extLst>
      <p:ext uri="{BB962C8B-B14F-4D97-AF65-F5344CB8AC3E}">
        <p14:creationId xmlns:p14="http://schemas.microsoft.com/office/powerpoint/2010/main" val="2091051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65EE5F-E799-40A6-1671-F0968AC2AEB3}"/>
              </a:ext>
            </a:extLst>
          </p:cNvPr>
          <p:cNvSpPr>
            <a:spLocks noGrp="1"/>
          </p:cNvSpPr>
          <p:nvPr>
            <p:ph type="title"/>
          </p:nvPr>
        </p:nvSpPr>
        <p:spPr/>
        <p:txBody>
          <a:bodyPr/>
          <a:lstStyle/>
          <a:p>
            <a:r>
              <a:rPr lang="fr-FR"/>
              <a:t>Modifiez le style du titre</a:t>
            </a:r>
            <a:endParaRPr lang="fr-TN"/>
          </a:p>
        </p:txBody>
      </p:sp>
      <p:sp>
        <p:nvSpPr>
          <p:cNvPr id="3" name="Espace réservé de la date 2">
            <a:extLst>
              <a:ext uri="{FF2B5EF4-FFF2-40B4-BE49-F238E27FC236}">
                <a16:creationId xmlns:a16="http://schemas.microsoft.com/office/drawing/2014/main" id="{80C34B4F-3AA4-45D9-8A9E-F4DDC5AC58B2}"/>
              </a:ext>
            </a:extLst>
          </p:cNvPr>
          <p:cNvSpPr>
            <a:spLocks noGrp="1"/>
          </p:cNvSpPr>
          <p:nvPr>
            <p:ph type="dt" sz="half" idx="10"/>
          </p:nvPr>
        </p:nvSpPr>
        <p:spPr/>
        <p:txBody>
          <a:bodyPr/>
          <a:lstStyle/>
          <a:p>
            <a:fld id="{D1F4F3B9-8BEE-470D-9A13-D95A4354E680}" type="datetimeFigureOut">
              <a:rPr lang="fr-TN" smtClean="0"/>
              <a:t>06/06/2022</a:t>
            </a:fld>
            <a:endParaRPr lang="fr-TN"/>
          </a:p>
        </p:txBody>
      </p:sp>
      <p:sp>
        <p:nvSpPr>
          <p:cNvPr id="4" name="Espace réservé du pied de page 3">
            <a:extLst>
              <a:ext uri="{FF2B5EF4-FFF2-40B4-BE49-F238E27FC236}">
                <a16:creationId xmlns:a16="http://schemas.microsoft.com/office/drawing/2014/main" id="{D7C5C42F-3F5D-DF0D-455B-17A8560CA55E}"/>
              </a:ext>
            </a:extLst>
          </p:cNvPr>
          <p:cNvSpPr>
            <a:spLocks noGrp="1"/>
          </p:cNvSpPr>
          <p:nvPr>
            <p:ph type="ftr" sz="quarter" idx="11"/>
          </p:nvPr>
        </p:nvSpPr>
        <p:spPr/>
        <p:txBody>
          <a:bodyPr/>
          <a:lstStyle/>
          <a:p>
            <a:endParaRPr lang="fr-TN"/>
          </a:p>
        </p:txBody>
      </p:sp>
      <p:sp>
        <p:nvSpPr>
          <p:cNvPr id="5" name="Espace réservé du numéro de diapositive 4">
            <a:extLst>
              <a:ext uri="{FF2B5EF4-FFF2-40B4-BE49-F238E27FC236}">
                <a16:creationId xmlns:a16="http://schemas.microsoft.com/office/drawing/2014/main" id="{C788D8DA-CBD0-D548-E1E5-84CADB1563FB}"/>
              </a:ext>
            </a:extLst>
          </p:cNvPr>
          <p:cNvSpPr>
            <a:spLocks noGrp="1"/>
          </p:cNvSpPr>
          <p:nvPr>
            <p:ph type="sldNum" sz="quarter" idx="12"/>
          </p:nvPr>
        </p:nvSpPr>
        <p:spPr/>
        <p:txBody>
          <a:bodyPr/>
          <a:lstStyle/>
          <a:p>
            <a:fld id="{893C4F29-E509-4AA5-8F9D-FC252FB0090C}" type="slidenum">
              <a:rPr lang="fr-TN" smtClean="0"/>
              <a:t>‹N°›</a:t>
            </a:fld>
            <a:endParaRPr lang="fr-TN"/>
          </a:p>
        </p:txBody>
      </p:sp>
    </p:spTree>
    <p:extLst>
      <p:ext uri="{BB962C8B-B14F-4D97-AF65-F5344CB8AC3E}">
        <p14:creationId xmlns:p14="http://schemas.microsoft.com/office/powerpoint/2010/main" val="25224676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0881C085-1A6D-ED83-CACE-FC09AFCDD213}"/>
              </a:ext>
            </a:extLst>
          </p:cNvPr>
          <p:cNvSpPr>
            <a:spLocks noGrp="1"/>
          </p:cNvSpPr>
          <p:nvPr>
            <p:ph type="dt" sz="half" idx="10"/>
          </p:nvPr>
        </p:nvSpPr>
        <p:spPr/>
        <p:txBody>
          <a:bodyPr/>
          <a:lstStyle/>
          <a:p>
            <a:fld id="{D1F4F3B9-8BEE-470D-9A13-D95A4354E680}" type="datetimeFigureOut">
              <a:rPr lang="fr-TN" smtClean="0"/>
              <a:t>06/06/2022</a:t>
            </a:fld>
            <a:endParaRPr lang="fr-TN"/>
          </a:p>
        </p:txBody>
      </p:sp>
      <p:sp>
        <p:nvSpPr>
          <p:cNvPr id="3" name="Espace réservé du pied de page 2">
            <a:extLst>
              <a:ext uri="{FF2B5EF4-FFF2-40B4-BE49-F238E27FC236}">
                <a16:creationId xmlns:a16="http://schemas.microsoft.com/office/drawing/2014/main" id="{E82A42E1-C4C5-EED9-5BB4-060BE673406A}"/>
              </a:ext>
            </a:extLst>
          </p:cNvPr>
          <p:cNvSpPr>
            <a:spLocks noGrp="1"/>
          </p:cNvSpPr>
          <p:nvPr>
            <p:ph type="ftr" sz="quarter" idx="11"/>
          </p:nvPr>
        </p:nvSpPr>
        <p:spPr/>
        <p:txBody>
          <a:bodyPr/>
          <a:lstStyle/>
          <a:p>
            <a:endParaRPr lang="fr-TN"/>
          </a:p>
        </p:txBody>
      </p:sp>
      <p:sp>
        <p:nvSpPr>
          <p:cNvPr id="4" name="Espace réservé du numéro de diapositive 3">
            <a:extLst>
              <a:ext uri="{FF2B5EF4-FFF2-40B4-BE49-F238E27FC236}">
                <a16:creationId xmlns:a16="http://schemas.microsoft.com/office/drawing/2014/main" id="{90C4E378-48E8-8484-51AA-6B022AE14C6E}"/>
              </a:ext>
            </a:extLst>
          </p:cNvPr>
          <p:cNvSpPr>
            <a:spLocks noGrp="1"/>
          </p:cNvSpPr>
          <p:nvPr>
            <p:ph type="sldNum" sz="quarter" idx="12"/>
          </p:nvPr>
        </p:nvSpPr>
        <p:spPr/>
        <p:txBody>
          <a:bodyPr/>
          <a:lstStyle/>
          <a:p>
            <a:fld id="{893C4F29-E509-4AA5-8F9D-FC252FB0090C}" type="slidenum">
              <a:rPr lang="fr-TN" smtClean="0"/>
              <a:t>‹N°›</a:t>
            </a:fld>
            <a:endParaRPr lang="fr-TN"/>
          </a:p>
        </p:txBody>
      </p:sp>
    </p:spTree>
    <p:extLst>
      <p:ext uri="{BB962C8B-B14F-4D97-AF65-F5344CB8AC3E}">
        <p14:creationId xmlns:p14="http://schemas.microsoft.com/office/powerpoint/2010/main" val="4433395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5DCB88-024A-E0EA-516D-6227378ACC1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TN"/>
          </a:p>
        </p:txBody>
      </p:sp>
      <p:sp>
        <p:nvSpPr>
          <p:cNvPr id="3" name="Espace réservé du contenu 2">
            <a:extLst>
              <a:ext uri="{FF2B5EF4-FFF2-40B4-BE49-F238E27FC236}">
                <a16:creationId xmlns:a16="http://schemas.microsoft.com/office/drawing/2014/main" id="{F953EF65-6440-15F0-AB33-8A87D0FA82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TN"/>
          </a:p>
        </p:txBody>
      </p:sp>
      <p:sp>
        <p:nvSpPr>
          <p:cNvPr id="4" name="Espace réservé du texte 3">
            <a:extLst>
              <a:ext uri="{FF2B5EF4-FFF2-40B4-BE49-F238E27FC236}">
                <a16:creationId xmlns:a16="http://schemas.microsoft.com/office/drawing/2014/main" id="{3BE547A3-75CB-25BE-7E72-FCB8BBA28D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D4BEDF1-9229-0558-9717-0EA61B48D00D}"/>
              </a:ext>
            </a:extLst>
          </p:cNvPr>
          <p:cNvSpPr>
            <a:spLocks noGrp="1"/>
          </p:cNvSpPr>
          <p:nvPr>
            <p:ph type="dt" sz="half" idx="10"/>
          </p:nvPr>
        </p:nvSpPr>
        <p:spPr/>
        <p:txBody>
          <a:bodyPr/>
          <a:lstStyle/>
          <a:p>
            <a:fld id="{D1F4F3B9-8BEE-470D-9A13-D95A4354E680}" type="datetimeFigureOut">
              <a:rPr lang="fr-TN" smtClean="0"/>
              <a:t>06/06/2022</a:t>
            </a:fld>
            <a:endParaRPr lang="fr-TN"/>
          </a:p>
        </p:txBody>
      </p:sp>
      <p:sp>
        <p:nvSpPr>
          <p:cNvPr id="6" name="Espace réservé du pied de page 5">
            <a:extLst>
              <a:ext uri="{FF2B5EF4-FFF2-40B4-BE49-F238E27FC236}">
                <a16:creationId xmlns:a16="http://schemas.microsoft.com/office/drawing/2014/main" id="{6E494869-AD40-12BB-DE1D-975DB6470180}"/>
              </a:ext>
            </a:extLst>
          </p:cNvPr>
          <p:cNvSpPr>
            <a:spLocks noGrp="1"/>
          </p:cNvSpPr>
          <p:nvPr>
            <p:ph type="ftr" sz="quarter" idx="11"/>
          </p:nvPr>
        </p:nvSpPr>
        <p:spPr/>
        <p:txBody>
          <a:bodyPr/>
          <a:lstStyle/>
          <a:p>
            <a:endParaRPr lang="fr-TN"/>
          </a:p>
        </p:txBody>
      </p:sp>
      <p:sp>
        <p:nvSpPr>
          <p:cNvPr id="7" name="Espace réservé du numéro de diapositive 6">
            <a:extLst>
              <a:ext uri="{FF2B5EF4-FFF2-40B4-BE49-F238E27FC236}">
                <a16:creationId xmlns:a16="http://schemas.microsoft.com/office/drawing/2014/main" id="{C112D341-93CA-E1E0-98A5-64CA19EAF7CF}"/>
              </a:ext>
            </a:extLst>
          </p:cNvPr>
          <p:cNvSpPr>
            <a:spLocks noGrp="1"/>
          </p:cNvSpPr>
          <p:nvPr>
            <p:ph type="sldNum" sz="quarter" idx="12"/>
          </p:nvPr>
        </p:nvSpPr>
        <p:spPr/>
        <p:txBody>
          <a:bodyPr/>
          <a:lstStyle/>
          <a:p>
            <a:fld id="{893C4F29-E509-4AA5-8F9D-FC252FB0090C}" type="slidenum">
              <a:rPr lang="fr-TN" smtClean="0"/>
              <a:t>‹N°›</a:t>
            </a:fld>
            <a:endParaRPr lang="fr-TN"/>
          </a:p>
        </p:txBody>
      </p:sp>
    </p:spTree>
    <p:extLst>
      <p:ext uri="{BB962C8B-B14F-4D97-AF65-F5344CB8AC3E}">
        <p14:creationId xmlns:p14="http://schemas.microsoft.com/office/powerpoint/2010/main" val="78275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4A8B25-F61A-C584-FC61-619D4D7F6609}"/>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TN"/>
          </a:p>
        </p:txBody>
      </p:sp>
      <p:sp>
        <p:nvSpPr>
          <p:cNvPr id="3" name="Espace réservé pour une image  2">
            <a:extLst>
              <a:ext uri="{FF2B5EF4-FFF2-40B4-BE49-F238E27FC236}">
                <a16:creationId xmlns:a16="http://schemas.microsoft.com/office/drawing/2014/main" id="{BFBA5364-9512-C1D4-8A2C-4F59C91A61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TN"/>
          </a:p>
        </p:txBody>
      </p:sp>
      <p:sp>
        <p:nvSpPr>
          <p:cNvPr id="4" name="Espace réservé du texte 3">
            <a:extLst>
              <a:ext uri="{FF2B5EF4-FFF2-40B4-BE49-F238E27FC236}">
                <a16:creationId xmlns:a16="http://schemas.microsoft.com/office/drawing/2014/main" id="{A53D5FF0-FEB2-64DF-6A1F-C724C34CB8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5DB04E0-435D-2BCE-AF2D-53AC8B97649E}"/>
              </a:ext>
            </a:extLst>
          </p:cNvPr>
          <p:cNvSpPr>
            <a:spLocks noGrp="1"/>
          </p:cNvSpPr>
          <p:nvPr>
            <p:ph type="dt" sz="half" idx="10"/>
          </p:nvPr>
        </p:nvSpPr>
        <p:spPr/>
        <p:txBody>
          <a:bodyPr/>
          <a:lstStyle/>
          <a:p>
            <a:fld id="{D1F4F3B9-8BEE-470D-9A13-D95A4354E680}" type="datetimeFigureOut">
              <a:rPr lang="fr-TN" smtClean="0"/>
              <a:t>06/06/2022</a:t>
            </a:fld>
            <a:endParaRPr lang="fr-TN"/>
          </a:p>
        </p:txBody>
      </p:sp>
      <p:sp>
        <p:nvSpPr>
          <p:cNvPr id="6" name="Espace réservé du pied de page 5">
            <a:extLst>
              <a:ext uri="{FF2B5EF4-FFF2-40B4-BE49-F238E27FC236}">
                <a16:creationId xmlns:a16="http://schemas.microsoft.com/office/drawing/2014/main" id="{98EF488B-D328-7758-E833-0A7F802880B8}"/>
              </a:ext>
            </a:extLst>
          </p:cNvPr>
          <p:cNvSpPr>
            <a:spLocks noGrp="1"/>
          </p:cNvSpPr>
          <p:nvPr>
            <p:ph type="ftr" sz="quarter" idx="11"/>
          </p:nvPr>
        </p:nvSpPr>
        <p:spPr/>
        <p:txBody>
          <a:bodyPr/>
          <a:lstStyle/>
          <a:p>
            <a:endParaRPr lang="fr-TN"/>
          </a:p>
        </p:txBody>
      </p:sp>
      <p:sp>
        <p:nvSpPr>
          <p:cNvPr id="7" name="Espace réservé du numéro de diapositive 6">
            <a:extLst>
              <a:ext uri="{FF2B5EF4-FFF2-40B4-BE49-F238E27FC236}">
                <a16:creationId xmlns:a16="http://schemas.microsoft.com/office/drawing/2014/main" id="{31B33812-3D00-AE22-8BD8-E64CF700D5F2}"/>
              </a:ext>
            </a:extLst>
          </p:cNvPr>
          <p:cNvSpPr>
            <a:spLocks noGrp="1"/>
          </p:cNvSpPr>
          <p:nvPr>
            <p:ph type="sldNum" sz="quarter" idx="12"/>
          </p:nvPr>
        </p:nvSpPr>
        <p:spPr/>
        <p:txBody>
          <a:bodyPr/>
          <a:lstStyle/>
          <a:p>
            <a:fld id="{893C4F29-E509-4AA5-8F9D-FC252FB0090C}" type="slidenum">
              <a:rPr lang="fr-TN" smtClean="0"/>
              <a:t>‹N°›</a:t>
            </a:fld>
            <a:endParaRPr lang="fr-TN"/>
          </a:p>
        </p:txBody>
      </p:sp>
    </p:spTree>
    <p:extLst>
      <p:ext uri="{BB962C8B-B14F-4D97-AF65-F5344CB8AC3E}">
        <p14:creationId xmlns:p14="http://schemas.microsoft.com/office/powerpoint/2010/main" val="2524537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616857B-6F02-1E68-6B2B-F204C1EB93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fr-TN"/>
          </a:p>
        </p:txBody>
      </p:sp>
      <p:sp>
        <p:nvSpPr>
          <p:cNvPr id="3" name="Espace réservé du texte 2">
            <a:extLst>
              <a:ext uri="{FF2B5EF4-FFF2-40B4-BE49-F238E27FC236}">
                <a16:creationId xmlns:a16="http://schemas.microsoft.com/office/drawing/2014/main" id="{11FDB34B-76A5-256D-E47A-1A4AE18066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TN"/>
          </a:p>
        </p:txBody>
      </p:sp>
      <p:sp>
        <p:nvSpPr>
          <p:cNvPr id="4" name="Espace réservé de la date 3">
            <a:extLst>
              <a:ext uri="{FF2B5EF4-FFF2-40B4-BE49-F238E27FC236}">
                <a16:creationId xmlns:a16="http://schemas.microsoft.com/office/drawing/2014/main" id="{EE5D5071-26A7-6F93-EAE8-BB4BF413A4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F4F3B9-8BEE-470D-9A13-D95A4354E680}" type="datetimeFigureOut">
              <a:rPr lang="fr-TN" smtClean="0"/>
              <a:t>06/06/2022</a:t>
            </a:fld>
            <a:endParaRPr lang="fr-TN"/>
          </a:p>
        </p:txBody>
      </p:sp>
      <p:sp>
        <p:nvSpPr>
          <p:cNvPr id="5" name="Espace réservé du pied de page 4">
            <a:extLst>
              <a:ext uri="{FF2B5EF4-FFF2-40B4-BE49-F238E27FC236}">
                <a16:creationId xmlns:a16="http://schemas.microsoft.com/office/drawing/2014/main" id="{D035A5E2-FAD1-99AF-AE0E-AEE56D2B94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TN"/>
          </a:p>
        </p:txBody>
      </p:sp>
      <p:sp>
        <p:nvSpPr>
          <p:cNvPr id="6" name="Espace réservé du numéro de diapositive 5">
            <a:extLst>
              <a:ext uri="{FF2B5EF4-FFF2-40B4-BE49-F238E27FC236}">
                <a16:creationId xmlns:a16="http://schemas.microsoft.com/office/drawing/2014/main" id="{DC066451-28B0-BB0A-6047-7F6CF3EE03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3C4F29-E509-4AA5-8F9D-FC252FB0090C}" type="slidenum">
              <a:rPr lang="fr-TN" smtClean="0"/>
              <a:t>‹N°›</a:t>
            </a:fld>
            <a:endParaRPr lang="fr-TN"/>
          </a:p>
        </p:txBody>
      </p:sp>
    </p:spTree>
    <p:extLst>
      <p:ext uri="{BB962C8B-B14F-4D97-AF65-F5344CB8AC3E}">
        <p14:creationId xmlns:p14="http://schemas.microsoft.com/office/powerpoint/2010/main" val="40952935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T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chaabengroup.com/service.html#website" TargetMode="External"/><Relationship Id="rId7" Type="http://schemas.openxmlformats.org/officeDocument/2006/relationships/hyperlink" Target="http://chaabengroup.com/service.html#syste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chaabengroup.com/service.html#accomodation" TargetMode="External"/><Relationship Id="rId5" Type="http://schemas.openxmlformats.org/officeDocument/2006/relationships/hyperlink" Target="http://chaabengroup.com/service.html#mobile" TargetMode="External"/><Relationship Id="rId4" Type="http://schemas.openxmlformats.org/officeDocument/2006/relationships/hyperlink" Target="http://chaabengroup.com/service.html#application"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jpe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73.jfif"/><Relationship Id="rId7" Type="http://schemas.openxmlformats.org/officeDocument/2006/relationships/image" Target="../media/image77.jp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6.jpg"/><Relationship Id="rId5" Type="http://schemas.openxmlformats.org/officeDocument/2006/relationships/image" Target="../media/image75.png"/><Relationship Id="rId4" Type="http://schemas.openxmlformats.org/officeDocument/2006/relationships/image" Target="../media/image74.jfif"/></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52.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2000"/>
            <a:lum/>
          </a:blip>
          <a:srcRect/>
          <a:stretch>
            <a:fillRect l="-19000" r="-19000"/>
          </a:stretch>
        </a:blipFill>
        <a:effectLst/>
      </p:bgPr>
    </p:bg>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122D43DB-0E2B-1485-3256-53941E3181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760" y="90286"/>
            <a:ext cx="1247360" cy="1114791"/>
          </a:xfrm>
          <a:prstGeom prst="rect">
            <a:avLst/>
          </a:prstGeom>
        </p:spPr>
      </p:pic>
      <p:sp>
        <p:nvSpPr>
          <p:cNvPr id="6" name="Rectangle 5">
            <a:extLst>
              <a:ext uri="{FF2B5EF4-FFF2-40B4-BE49-F238E27FC236}">
                <a16:creationId xmlns:a16="http://schemas.microsoft.com/office/drawing/2014/main" id="{9643B900-3C51-3750-61EB-A6E6252EA80F}"/>
              </a:ext>
            </a:extLst>
          </p:cNvPr>
          <p:cNvSpPr/>
          <p:nvPr/>
        </p:nvSpPr>
        <p:spPr>
          <a:xfrm>
            <a:off x="3816872" y="90286"/>
            <a:ext cx="4317481" cy="830997"/>
          </a:xfrm>
          <a:prstGeom prst="rect">
            <a:avLst/>
          </a:prstGeom>
        </p:spPr>
        <p:txBody>
          <a:bodyPr wrap="square">
            <a:spAutoFit/>
          </a:bodyPr>
          <a:lstStyle/>
          <a:p>
            <a:pPr lvl="0" algn="ctr">
              <a:buSzPct val="25000"/>
            </a:pPr>
            <a:r>
              <a:rPr lang="fr-FR" sz="2400" b="1" dirty="0">
                <a:ea typeface="Calibri"/>
                <a:cs typeface="Calibri"/>
                <a:sym typeface="Calibri"/>
              </a:rPr>
              <a:t>Année universitaire</a:t>
            </a:r>
          </a:p>
          <a:p>
            <a:pPr lvl="0" algn="ctr">
              <a:buSzPct val="25000"/>
            </a:pPr>
            <a:r>
              <a:rPr lang="fr-FR" sz="2400" b="1" dirty="0">
                <a:ea typeface="Calibri"/>
                <a:cs typeface="Calibri"/>
                <a:sym typeface="Calibri"/>
              </a:rPr>
              <a:t>2021-2022</a:t>
            </a:r>
          </a:p>
        </p:txBody>
      </p:sp>
      <p:pic>
        <p:nvPicPr>
          <p:cNvPr id="7" name="Image 6">
            <a:extLst>
              <a:ext uri="{FF2B5EF4-FFF2-40B4-BE49-F238E27FC236}">
                <a16:creationId xmlns:a16="http://schemas.microsoft.com/office/drawing/2014/main" id="{D4A8416D-8012-D6D1-00F8-B7999DFEF45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10553" y="90286"/>
            <a:ext cx="1681447" cy="1221742"/>
          </a:xfrm>
          <a:prstGeom prst="rect">
            <a:avLst/>
          </a:prstGeom>
        </p:spPr>
      </p:pic>
      <p:pic>
        <p:nvPicPr>
          <p:cNvPr id="10" name="Image 9">
            <a:extLst>
              <a:ext uri="{FF2B5EF4-FFF2-40B4-BE49-F238E27FC236}">
                <a16:creationId xmlns:a16="http://schemas.microsoft.com/office/drawing/2014/main" id="{0C68B4EA-328A-9783-1B84-432A64BD49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57182" y="892870"/>
            <a:ext cx="1600423" cy="838317"/>
          </a:xfrm>
          <a:prstGeom prst="rect">
            <a:avLst/>
          </a:prstGeom>
        </p:spPr>
      </p:pic>
      <p:sp>
        <p:nvSpPr>
          <p:cNvPr id="11" name="Rectangle 10">
            <a:extLst>
              <a:ext uri="{FF2B5EF4-FFF2-40B4-BE49-F238E27FC236}">
                <a16:creationId xmlns:a16="http://schemas.microsoft.com/office/drawing/2014/main" id="{C34B205F-FD63-4B9A-3091-22933E7588ED}"/>
              </a:ext>
            </a:extLst>
          </p:cNvPr>
          <p:cNvSpPr/>
          <p:nvPr/>
        </p:nvSpPr>
        <p:spPr>
          <a:xfrm>
            <a:off x="1121984" y="2837056"/>
            <a:ext cx="9857433" cy="1107996"/>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lIns="91440" tIns="45720" rIns="91440" bIns="45720">
            <a:spAutoFit/>
          </a:bodyPr>
          <a:lstStyle/>
          <a:p>
            <a:pPr algn="ctr"/>
            <a:r>
              <a:rPr lang="fr-FR" sz="6600" b="1" dirty="0">
                <a:ln w="9525">
                  <a:solidFill>
                    <a:schemeClr val="bg1"/>
                  </a:solidFill>
                  <a:prstDash val="solid"/>
                </a:ln>
                <a:solidFill>
                  <a:schemeClr val="tx1"/>
                </a:solidFill>
                <a:effectLst>
                  <a:outerShdw blurRad="12700" dist="38100" dir="2700000" algn="tl" rotWithShape="0">
                    <a:schemeClr val="bg1">
                      <a:lumMod val="50000"/>
                    </a:schemeClr>
                  </a:outerShdw>
                </a:effectLst>
              </a:rPr>
              <a:t>Smart Parking</a:t>
            </a:r>
          </a:p>
        </p:txBody>
      </p:sp>
      <p:pic>
        <p:nvPicPr>
          <p:cNvPr id="13" name="Image 12">
            <a:extLst>
              <a:ext uri="{FF2B5EF4-FFF2-40B4-BE49-F238E27FC236}">
                <a16:creationId xmlns:a16="http://schemas.microsoft.com/office/drawing/2014/main" id="{B47CC089-4FDD-4995-9D06-387FCC0AB9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11427" y="2911763"/>
            <a:ext cx="1667990" cy="928273"/>
          </a:xfrm>
          <a:prstGeom prst="rect">
            <a:avLst/>
          </a:prstGeom>
        </p:spPr>
      </p:pic>
      <p:pic>
        <p:nvPicPr>
          <p:cNvPr id="15" name="Image 14">
            <a:extLst>
              <a:ext uri="{FF2B5EF4-FFF2-40B4-BE49-F238E27FC236}">
                <a16:creationId xmlns:a16="http://schemas.microsoft.com/office/drawing/2014/main" id="{A452B5FF-C90D-2525-00F2-552D0096F8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7053" y="2829875"/>
            <a:ext cx="1833804" cy="1020552"/>
          </a:xfrm>
          <a:prstGeom prst="rect">
            <a:avLst/>
          </a:prstGeom>
        </p:spPr>
      </p:pic>
      <p:sp>
        <p:nvSpPr>
          <p:cNvPr id="17" name="ZoneTexte 16">
            <a:extLst>
              <a:ext uri="{FF2B5EF4-FFF2-40B4-BE49-F238E27FC236}">
                <a16:creationId xmlns:a16="http://schemas.microsoft.com/office/drawing/2014/main" id="{C5CEBB15-15E3-426D-749C-8AA06DD5E3CF}"/>
              </a:ext>
            </a:extLst>
          </p:cNvPr>
          <p:cNvSpPr txBox="1"/>
          <p:nvPr/>
        </p:nvSpPr>
        <p:spPr>
          <a:xfrm>
            <a:off x="2087957" y="3979047"/>
            <a:ext cx="8016073" cy="830997"/>
          </a:xfrm>
          <a:prstGeom prst="rect">
            <a:avLst/>
          </a:prstGeom>
          <a:noFill/>
        </p:spPr>
        <p:txBody>
          <a:bodyPr wrap="square">
            <a:spAutoFit/>
          </a:bodyPr>
          <a:lstStyle/>
          <a:p>
            <a:pPr marL="0" indent="0" algn="ctr">
              <a:buNone/>
            </a:pPr>
            <a:r>
              <a:rPr lang="fr-FR" sz="2400" b="1" i="1" u="sng" dirty="0">
                <a:latin typeface="Times New Roman" panose="02020603050405020304" pitchFamily="18" charset="0"/>
                <a:cs typeface="Times New Roman" panose="02020603050405020304" pitchFamily="18" charset="0"/>
              </a:rPr>
              <a:t>Réalisé par :</a:t>
            </a:r>
          </a:p>
          <a:p>
            <a:pPr marL="0" indent="0">
              <a:buNone/>
            </a:pPr>
            <a:r>
              <a:rPr lang="fr-FR" sz="2400" b="1" dirty="0">
                <a:latin typeface="Times New Roman" panose="02020603050405020304" pitchFamily="18" charset="0"/>
                <a:cs typeface="Times New Roman" panose="02020603050405020304" pitchFamily="18" charset="0"/>
              </a:rPr>
              <a:t>Baya Chatti </a:t>
            </a:r>
            <a:r>
              <a:rPr lang="fr-FR" sz="2400" b="1" dirty="0" err="1">
                <a:latin typeface="Times New Roman" panose="02020603050405020304" pitchFamily="18" charset="0"/>
                <a:cs typeface="Times New Roman" panose="02020603050405020304" pitchFamily="18" charset="0"/>
              </a:rPr>
              <a:t>Chihebeddine</a:t>
            </a:r>
            <a:r>
              <a:rPr lang="fr-FR" sz="2400" b="1" dirty="0">
                <a:latin typeface="Times New Roman" panose="02020603050405020304" pitchFamily="18" charset="0"/>
                <a:cs typeface="Times New Roman" panose="02020603050405020304" pitchFamily="18" charset="0"/>
              </a:rPr>
              <a:t> &amp; </a:t>
            </a:r>
            <a:r>
              <a:rPr lang="fr-FR" sz="2400" b="1" dirty="0" err="1">
                <a:latin typeface="Times New Roman" panose="02020603050405020304" pitchFamily="18" charset="0"/>
                <a:cs typeface="Times New Roman" panose="02020603050405020304" pitchFamily="18" charset="0"/>
              </a:rPr>
              <a:t>Karmous</a:t>
            </a:r>
            <a:r>
              <a:rPr lang="fr-FR" sz="2400" b="1" dirty="0">
                <a:latin typeface="Times New Roman" panose="02020603050405020304" pitchFamily="18" charset="0"/>
                <a:cs typeface="Times New Roman" panose="02020603050405020304" pitchFamily="18" charset="0"/>
              </a:rPr>
              <a:t> Mohamed Amine</a:t>
            </a:r>
          </a:p>
        </p:txBody>
      </p:sp>
      <p:sp>
        <p:nvSpPr>
          <p:cNvPr id="20" name="ZoneTexte 19">
            <a:extLst>
              <a:ext uri="{FF2B5EF4-FFF2-40B4-BE49-F238E27FC236}">
                <a16:creationId xmlns:a16="http://schemas.microsoft.com/office/drawing/2014/main" id="{C452E05C-B417-498A-CFE9-25F4E9F954B5}"/>
              </a:ext>
            </a:extLst>
          </p:cNvPr>
          <p:cNvSpPr txBox="1"/>
          <p:nvPr/>
        </p:nvSpPr>
        <p:spPr>
          <a:xfrm>
            <a:off x="2927612" y="1615131"/>
            <a:ext cx="6096000" cy="461665"/>
          </a:xfrm>
          <a:prstGeom prst="rect">
            <a:avLst/>
          </a:prstGeom>
          <a:noFill/>
        </p:spPr>
        <p:txBody>
          <a:bodyPr wrap="square">
            <a:spAutoFit/>
          </a:bodyPr>
          <a:lstStyle/>
          <a:p>
            <a:pPr marL="0" marR="0" lvl="0" indent="0" algn="ctr" rtl="0">
              <a:spcBef>
                <a:spcPts val="0"/>
              </a:spcBef>
              <a:spcAft>
                <a:spcPts val="0"/>
              </a:spcAft>
              <a:buNone/>
            </a:pPr>
            <a:r>
              <a:rPr lang="fr-FR" sz="2400" b="1" dirty="0">
                <a:solidFill>
                  <a:schemeClr val="bg2">
                    <a:lumMod val="50000"/>
                  </a:schemeClr>
                </a:solidFill>
                <a:latin typeface="Century Gothic"/>
                <a:ea typeface="Century Gothic"/>
                <a:cs typeface="Century Gothic"/>
                <a:sym typeface="Century Gothic"/>
              </a:rPr>
              <a:t>Projet de fin d’études</a:t>
            </a:r>
            <a:endParaRPr lang="fr-FR" sz="2400" dirty="0">
              <a:solidFill>
                <a:schemeClr val="bg2">
                  <a:lumMod val="50000"/>
                </a:schemeClr>
              </a:solidFill>
            </a:endParaRPr>
          </a:p>
        </p:txBody>
      </p:sp>
      <p:sp>
        <p:nvSpPr>
          <p:cNvPr id="21" name="Rectangle 20">
            <a:extLst>
              <a:ext uri="{FF2B5EF4-FFF2-40B4-BE49-F238E27FC236}">
                <a16:creationId xmlns:a16="http://schemas.microsoft.com/office/drawing/2014/main" id="{A82FCCC0-FBEF-E3FD-9A45-63B7854F91F3}"/>
              </a:ext>
            </a:extLst>
          </p:cNvPr>
          <p:cNvSpPr/>
          <p:nvPr/>
        </p:nvSpPr>
        <p:spPr>
          <a:xfrm>
            <a:off x="-504278" y="5084045"/>
            <a:ext cx="4956465" cy="707886"/>
          </a:xfrm>
          <a:prstGeom prst="rect">
            <a:avLst/>
          </a:prstGeom>
        </p:spPr>
        <p:txBody>
          <a:bodyPr wrap="square">
            <a:spAutoFit/>
          </a:bodyPr>
          <a:lstStyle/>
          <a:p>
            <a:pPr algn="ctr" defTabSz="457178">
              <a:defRPr/>
            </a:pPr>
            <a:r>
              <a:rPr lang="fr-FR" sz="2000" b="1" u="sng" dirty="0">
                <a:solidFill>
                  <a:srgbClr val="000000"/>
                </a:solidFill>
                <a:latin typeface="Century Schoolbook" panose="02040604050505020304" pitchFamily="18" charset="0"/>
              </a:rPr>
              <a:t>Encadrante académique </a:t>
            </a:r>
            <a:r>
              <a:rPr lang="fr-FR" sz="1600" dirty="0">
                <a:solidFill>
                  <a:srgbClr val="000000"/>
                </a:solidFill>
                <a:latin typeface="Century Schoolbook" panose="02040604050505020304" pitchFamily="18" charset="0"/>
              </a:rPr>
              <a:t>:</a:t>
            </a:r>
          </a:p>
          <a:p>
            <a:pPr algn="ctr" defTabSz="457178">
              <a:defRPr/>
            </a:pPr>
            <a:r>
              <a:rPr lang="fr-FR" sz="2000" dirty="0">
                <a:solidFill>
                  <a:srgbClr val="000000"/>
                </a:solidFill>
                <a:latin typeface="Century Schoolbook" panose="02040604050505020304" pitchFamily="18" charset="0"/>
              </a:rPr>
              <a:t>Mme MILI Sonia</a:t>
            </a:r>
            <a:endParaRPr lang="en-US" sz="2000" dirty="0">
              <a:solidFill>
                <a:srgbClr val="000000"/>
              </a:solidFill>
              <a:latin typeface="Century Schoolbook" panose="02040604050505020304" pitchFamily="18" charset="0"/>
            </a:endParaRPr>
          </a:p>
        </p:txBody>
      </p:sp>
      <p:sp>
        <p:nvSpPr>
          <p:cNvPr id="22" name="Rectangle 21">
            <a:extLst>
              <a:ext uri="{FF2B5EF4-FFF2-40B4-BE49-F238E27FC236}">
                <a16:creationId xmlns:a16="http://schemas.microsoft.com/office/drawing/2014/main" id="{FE70D431-9E31-862C-9F80-1D1C33848CAA}"/>
              </a:ext>
            </a:extLst>
          </p:cNvPr>
          <p:cNvSpPr/>
          <p:nvPr/>
        </p:nvSpPr>
        <p:spPr>
          <a:xfrm>
            <a:off x="7499040" y="5056110"/>
            <a:ext cx="5209980" cy="707886"/>
          </a:xfrm>
          <a:prstGeom prst="rect">
            <a:avLst/>
          </a:prstGeom>
        </p:spPr>
        <p:txBody>
          <a:bodyPr wrap="square">
            <a:spAutoFit/>
          </a:bodyPr>
          <a:lstStyle/>
          <a:p>
            <a:pPr algn="ctr" defTabSz="457178">
              <a:defRPr/>
            </a:pPr>
            <a:r>
              <a:rPr lang="fr-FR" sz="2000" b="1" u="sng" dirty="0">
                <a:solidFill>
                  <a:srgbClr val="000000"/>
                </a:solidFill>
                <a:latin typeface="Century Schoolbook" panose="02040604050505020304" pitchFamily="18" charset="0"/>
              </a:rPr>
              <a:t>Encadrant professionnel : </a:t>
            </a:r>
          </a:p>
          <a:p>
            <a:pPr algn="ctr" defTabSz="457178">
              <a:defRPr/>
            </a:pPr>
            <a:r>
              <a:rPr lang="fr-FR" sz="2000" dirty="0">
                <a:solidFill>
                  <a:srgbClr val="000000"/>
                </a:solidFill>
                <a:latin typeface="Century Schoolbook" panose="02040604050505020304" pitchFamily="18" charset="0"/>
              </a:rPr>
              <a:t>Mr </a:t>
            </a:r>
            <a:r>
              <a:rPr lang="fr-FR" sz="2000" dirty="0" err="1">
                <a:solidFill>
                  <a:srgbClr val="000000"/>
                </a:solidFill>
                <a:latin typeface="Century Schoolbook" panose="02040604050505020304" pitchFamily="18" charset="0"/>
              </a:rPr>
              <a:t>Jabeur</a:t>
            </a:r>
            <a:r>
              <a:rPr lang="fr-FR" sz="2000" dirty="0">
                <a:solidFill>
                  <a:srgbClr val="000000"/>
                </a:solidFill>
                <a:latin typeface="Century Schoolbook" panose="02040604050505020304" pitchFamily="18" charset="0"/>
              </a:rPr>
              <a:t> </a:t>
            </a:r>
            <a:r>
              <a:rPr lang="fr-FR" sz="2000">
                <a:solidFill>
                  <a:srgbClr val="000000"/>
                </a:solidFill>
                <a:latin typeface="Century Schoolbook" panose="02040604050505020304" pitchFamily="18" charset="0"/>
              </a:rPr>
              <a:t>Houssem</a:t>
            </a:r>
            <a:endParaRPr lang="en-US" sz="2000" dirty="0">
              <a:solidFill>
                <a:srgbClr val="000000"/>
              </a:solidFill>
              <a:latin typeface="Century Schoolbook" panose="02040604050505020304" pitchFamily="18" charset="0"/>
            </a:endParaRPr>
          </a:p>
        </p:txBody>
      </p:sp>
      <p:sp>
        <p:nvSpPr>
          <p:cNvPr id="24" name="Rectangle 23">
            <a:extLst>
              <a:ext uri="{FF2B5EF4-FFF2-40B4-BE49-F238E27FC236}">
                <a16:creationId xmlns:a16="http://schemas.microsoft.com/office/drawing/2014/main" id="{8CEB9A2B-340A-CEA1-5C9D-4AA80A32C29A}"/>
              </a:ext>
            </a:extLst>
          </p:cNvPr>
          <p:cNvSpPr/>
          <p:nvPr/>
        </p:nvSpPr>
        <p:spPr>
          <a:xfrm>
            <a:off x="2890857" y="2072106"/>
            <a:ext cx="6096000" cy="923330"/>
          </a:xfrm>
          <a:prstGeom prst="rect">
            <a:avLst/>
          </a:prstGeom>
        </p:spPr>
        <p:txBody>
          <a:bodyPr>
            <a:spAutoFit/>
          </a:bodyPr>
          <a:lstStyle/>
          <a:p>
            <a:pPr algn="ctr" defTabSz="457178">
              <a:defRPr/>
            </a:pPr>
            <a:r>
              <a:rPr lang="fr-FR" b="1" i="1" dirty="0">
                <a:solidFill>
                  <a:srgbClr val="000000"/>
                </a:solidFill>
                <a:latin typeface="Century Schoolbook" panose="02040604050505020304" pitchFamily="18" charset="0"/>
              </a:rPr>
              <a:t>Pour l’obtention Diplôme de Licence Appliquée</a:t>
            </a:r>
          </a:p>
          <a:p>
            <a:pPr algn="ctr" defTabSz="457178">
              <a:defRPr/>
            </a:pPr>
            <a:r>
              <a:rPr lang="fr-FR" b="1" i="1" dirty="0">
                <a:solidFill>
                  <a:srgbClr val="000000"/>
                </a:solidFill>
                <a:latin typeface="Century Schoolbook" panose="02040604050505020304" pitchFamily="18" charset="0"/>
              </a:rPr>
              <a:t>    en télécommunication</a:t>
            </a:r>
          </a:p>
          <a:p>
            <a:pPr algn="ctr" defTabSz="457178">
              <a:defRPr/>
            </a:pPr>
            <a:endParaRPr lang="en-US" b="1" i="1" dirty="0">
              <a:solidFill>
                <a:srgbClr val="000000"/>
              </a:solidFill>
              <a:latin typeface="Century Schoolbook" panose="02040604050505020304" pitchFamily="18" charset="0"/>
            </a:endParaRPr>
          </a:p>
        </p:txBody>
      </p:sp>
      <p:pic>
        <p:nvPicPr>
          <p:cNvPr id="29" name="Image 28">
            <a:extLst>
              <a:ext uri="{FF2B5EF4-FFF2-40B4-BE49-F238E27FC236}">
                <a16:creationId xmlns:a16="http://schemas.microsoft.com/office/drawing/2014/main" id="{96DDDA70-6E9D-98CB-E84A-837CD260339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85677" y="5523903"/>
            <a:ext cx="1706360" cy="1131072"/>
          </a:xfrm>
          <a:prstGeom prst="rect">
            <a:avLst/>
          </a:prstGeom>
        </p:spPr>
      </p:pic>
      <p:sp>
        <p:nvSpPr>
          <p:cNvPr id="30" name="ZoneTexte 29">
            <a:extLst>
              <a:ext uri="{FF2B5EF4-FFF2-40B4-BE49-F238E27FC236}">
                <a16:creationId xmlns:a16="http://schemas.microsoft.com/office/drawing/2014/main" id="{003CEA8C-2963-9593-6212-2AA2FFC58001}"/>
              </a:ext>
            </a:extLst>
          </p:cNvPr>
          <p:cNvSpPr txBox="1"/>
          <p:nvPr/>
        </p:nvSpPr>
        <p:spPr>
          <a:xfrm>
            <a:off x="4813340" y="5062238"/>
            <a:ext cx="2324547" cy="461665"/>
          </a:xfrm>
          <a:prstGeom prst="rect">
            <a:avLst/>
          </a:prstGeom>
          <a:noFill/>
        </p:spPr>
        <p:txBody>
          <a:bodyPr wrap="none" rtlCol="0">
            <a:spAutoFit/>
          </a:bodyPr>
          <a:lstStyle/>
          <a:p>
            <a:r>
              <a:rPr lang="fr-FR" sz="2400" u="sng" dirty="0"/>
              <a:t>Société d’accueil</a:t>
            </a:r>
            <a:r>
              <a:rPr lang="fr-FR" sz="2400" dirty="0"/>
              <a:t>:</a:t>
            </a:r>
            <a:endParaRPr lang="fr-TN" sz="2400" dirty="0"/>
          </a:p>
        </p:txBody>
      </p:sp>
    </p:spTree>
    <p:extLst>
      <p:ext uri="{BB962C8B-B14F-4D97-AF65-F5344CB8AC3E}">
        <p14:creationId xmlns:p14="http://schemas.microsoft.com/office/powerpoint/2010/main" val="234660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47;p20">
            <a:extLst>
              <a:ext uri="{FF2B5EF4-FFF2-40B4-BE49-F238E27FC236}">
                <a16:creationId xmlns:a16="http://schemas.microsoft.com/office/drawing/2014/main" id="{91E0720D-6C78-CDB7-FA5B-B781E3A9A862}"/>
              </a:ext>
            </a:extLst>
          </p:cNvPr>
          <p:cNvSpPr txBox="1">
            <a:spLocks/>
          </p:cNvSpPr>
          <p:nvPr/>
        </p:nvSpPr>
        <p:spPr>
          <a:xfrm>
            <a:off x="476168" y="420363"/>
            <a:ext cx="11715832" cy="1000132"/>
          </a:xfrm>
          <a:prstGeom prst="rect">
            <a:avLst/>
          </a:prstGeom>
        </p:spPr>
        <p:txBody>
          <a:bodyPr spcFirstLastPara="1" wrap="square" lIns="0" tIns="0" rIns="0" bIns="0" anchor="b" anchorCtr="0">
            <a:noAutofit/>
          </a:bodyPr>
          <a:lstStyle/>
          <a:p>
            <a:pPr algn="ctr"/>
            <a:r>
              <a:rPr lang="fr-FR" sz="5400" b="1" dirty="0">
                <a:solidFill>
                  <a:schemeClr val="bg2">
                    <a:lumMod val="50000"/>
                  </a:schemeClr>
                </a:solidFill>
                <a:latin typeface="Bahnschrift Condensed" panose="020B0502040204020203" pitchFamily="34" charset="0"/>
              </a:rPr>
              <a:t>Identification des acteurs</a:t>
            </a:r>
            <a:endParaRPr lang="en-US" sz="5400" b="1" dirty="0">
              <a:solidFill>
                <a:schemeClr val="bg2">
                  <a:lumMod val="50000"/>
                </a:schemeClr>
              </a:solidFill>
              <a:latin typeface="Bahnschrift Condensed" panose="020B0502040204020203" pitchFamily="34" charset="0"/>
            </a:endParaRPr>
          </a:p>
        </p:txBody>
      </p:sp>
      <p:pic>
        <p:nvPicPr>
          <p:cNvPr id="10" name="Image 9">
            <a:extLst>
              <a:ext uri="{FF2B5EF4-FFF2-40B4-BE49-F238E27FC236}">
                <a16:creationId xmlns:a16="http://schemas.microsoft.com/office/drawing/2014/main" id="{633FDD2E-4FD6-9264-F0B1-061613DD01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0065" y="1998617"/>
            <a:ext cx="2091930" cy="2091930"/>
          </a:xfrm>
          <a:prstGeom prst="rect">
            <a:avLst/>
          </a:prstGeom>
        </p:spPr>
      </p:pic>
      <p:pic>
        <p:nvPicPr>
          <p:cNvPr id="11" name="Google Shape;4061;p78">
            <a:extLst>
              <a:ext uri="{FF2B5EF4-FFF2-40B4-BE49-F238E27FC236}">
                <a16:creationId xmlns:a16="http://schemas.microsoft.com/office/drawing/2014/main" id="{66139A83-A926-D530-9EE8-F11F4D65D6D6}"/>
              </a:ext>
            </a:extLst>
          </p:cNvPr>
          <p:cNvPicPr preferRelativeResize="0"/>
          <p:nvPr/>
        </p:nvPicPr>
        <p:blipFill>
          <a:blip r:embed="rId4">
            <a:alphaModFix/>
          </a:blip>
          <a:stretch>
            <a:fillRect/>
          </a:stretch>
        </p:blipFill>
        <p:spPr>
          <a:xfrm>
            <a:off x="476168" y="2303982"/>
            <a:ext cx="2614960" cy="1987425"/>
          </a:xfrm>
          <a:prstGeom prst="rect">
            <a:avLst/>
          </a:prstGeom>
          <a:noFill/>
          <a:ln>
            <a:noFill/>
          </a:ln>
        </p:spPr>
      </p:pic>
      <p:pic>
        <p:nvPicPr>
          <p:cNvPr id="12" name="Google Shape;4060;p78">
            <a:extLst>
              <a:ext uri="{FF2B5EF4-FFF2-40B4-BE49-F238E27FC236}">
                <a16:creationId xmlns:a16="http://schemas.microsoft.com/office/drawing/2014/main" id="{F365C0CA-0E43-DD0B-EE58-F3293AFD570C}"/>
              </a:ext>
            </a:extLst>
          </p:cNvPr>
          <p:cNvPicPr preferRelativeResize="0"/>
          <p:nvPr/>
        </p:nvPicPr>
        <p:blipFill>
          <a:blip r:embed="rId5">
            <a:alphaModFix/>
          </a:blip>
          <a:stretch>
            <a:fillRect/>
          </a:stretch>
        </p:blipFill>
        <p:spPr>
          <a:xfrm>
            <a:off x="5070773" y="1998616"/>
            <a:ext cx="2746585" cy="2598156"/>
          </a:xfrm>
          <a:prstGeom prst="rect">
            <a:avLst/>
          </a:prstGeom>
          <a:noFill/>
          <a:ln>
            <a:noFill/>
          </a:ln>
        </p:spPr>
      </p:pic>
      <p:sp>
        <p:nvSpPr>
          <p:cNvPr id="6" name="Triangle rectangle 5">
            <a:extLst>
              <a:ext uri="{FF2B5EF4-FFF2-40B4-BE49-F238E27FC236}">
                <a16:creationId xmlns:a16="http://schemas.microsoft.com/office/drawing/2014/main" id="{C9B68E5A-6BF1-28B3-72CB-A21092936798}"/>
              </a:ext>
            </a:extLst>
          </p:cNvPr>
          <p:cNvSpPr/>
          <p:nvPr/>
        </p:nvSpPr>
        <p:spPr>
          <a:xfrm rot="16200000">
            <a:off x="11378038" y="6040688"/>
            <a:ext cx="803159" cy="853996"/>
          </a:xfrm>
          <a:prstGeom prst="rtTriangle">
            <a:avLst/>
          </a:prstGeom>
          <a:solidFill>
            <a:srgbClr val="0082B2"/>
          </a:solidFill>
          <a:ln>
            <a:noFill/>
          </a:ln>
        </p:spPr>
        <p:txBody>
          <a:bodyPr spcFirstLastPara="1" wrap="square" lIns="68575" tIns="34275" rIns="68575" bIns="34275" anchor="ctr" anchorCtr="0">
            <a:noAutofit/>
          </a:bodyPr>
          <a:lstStyle/>
          <a:p>
            <a:pPr algn="ctr">
              <a:buClr>
                <a:srgbClr val="000000"/>
              </a:buClr>
              <a:buSzPts val="1400"/>
            </a:pPr>
            <a:endParaRPr lang="fr-FR" sz="1200" b="1" kern="0" dirty="0">
              <a:solidFill>
                <a:srgbClr val="FFFFFF"/>
              </a:solidFill>
              <a:latin typeface="Poppins"/>
              <a:cs typeface="Poppins"/>
              <a:sym typeface="Helvetica Light"/>
            </a:endParaRPr>
          </a:p>
        </p:txBody>
      </p:sp>
      <p:sp>
        <p:nvSpPr>
          <p:cNvPr id="7" name="ZoneTexte 6">
            <a:extLst>
              <a:ext uri="{FF2B5EF4-FFF2-40B4-BE49-F238E27FC236}">
                <a16:creationId xmlns:a16="http://schemas.microsoft.com/office/drawing/2014/main" id="{3A72BA33-E1E8-E1EF-A7CF-DBBDDFC43632}"/>
              </a:ext>
            </a:extLst>
          </p:cNvPr>
          <p:cNvSpPr txBox="1"/>
          <p:nvPr/>
        </p:nvSpPr>
        <p:spPr>
          <a:xfrm>
            <a:off x="11772191" y="6439724"/>
            <a:ext cx="419809"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eaLnBrk="1" fontAlgn="auto">
              <a:spcBef>
                <a:spcPts val="0"/>
              </a:spcBef>
              <a:spcAft>
                <a:spcPts val="0"/>
              </a:spcAft>
              <a:defRPr sz="3200" b="0">
                <a:solidFill>
                  <a:srgbClr val="FFFFFF"/>
                </a:solidFill>
                <a:latin typeface="+mn-lt"/>
                <a:ea typeface="+mn-ea"/>
                <a:cs typeface="+mn-cs"/>
                <a:sym typeface="Helvetica Neue Medium"/>
              </a:defRPr>
            </a:pPr>
            <a:r>
              <a:rPr lang="fr-FR" sz="1800" b="1" dirty="0">
                <a:solidFill>
                  <a:schemeClr val="bg1"/>
                </a:solidFill>
                <a:latin typeface="Poppins" panose="020B0604020202020204" charset="0"/>
                <a:cs typeface="Poppins" panose="020B0604020202020204" charset="0"/>
                <a:sym typeface="Helvetica Neue Medium"/>
              </a:rPr>
              <a:t>10</a:t>
            </a:r>
          </a:p>
        </p:txBody>
      </p:sp>
      <p:sp>
        <p:nvSpPr>
          <p:cNvPr id="2" name="Rectangle 1">
            <a:extLst>
              <a:ext uri="{FF2B5EF4-FFF2-40B4-BE49-F238E27FC236}">
                <a16:creationId xmlns:a16="http://schemas.microsoft.com/office/drawing/2014/main" id="{80D8384B-5E99-F593-ABEF-63AE2C784D3A}"/>
              </a:ext>
            </a:extLst>
          </p:cNvPr>
          <p:cNvSpPr/>
          <p:nvPr/>
        </p:nvSpPr>
        <p:spPr>
          <a:xfrm>
            <a:off x="5403555" y="4413007"/>
            <a:ext cx="2081019" cy="923330"/>
          </a:xfrm>
          <a:prstGeom prst="rect">
            <a:avLst/>
          </a:prstGeom>
          <a:noFill/>
        </p:spPr>
        <p:txBody>
          <a:bodyPr wrap="none" lIns="91440" tIns="45720" rIns="91440" bIns="45720">
            <a:spAutoFit/>
          </a:bodyPr>
          <a:lstStyle/>
          <a:p>
            <a:pPr algn="ctr"/>
            <a:r>
              <a:rPr lang="fr-FR"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Admin</a:t>
            </a:r>
          </a:p>
        </p:txBody>
      </p:sp>
      <p:sp>
        <p:nvSpPr>
          <p:cNvPr id="9" name="Rectangle 8">
            <a:extLst>
              <a:ext uri="{FF2B5EF4-FFF2-40B4-BE49-F238E27FC236}">
                <a16:creationId xmlns:a16="http://schemas.microsoft.com/office/drawing/2014/main" id="{290B9B93-E37D-075D-E1C8-9DF16F3E7F7C}"/>
              </a:ext>
            </a:extLst>
          </p:cNvPr>
          <p:cNvSpPr/>
          <p:nvPr/>
        </p:nvSpPr>
        <p:spPr>
          <a:xfrm>
            <a:off x="240551" y="4397718"/>
            <a:ext cx="3903634" cy="923330"/>
          </a:xfrm>
          <a:prstGeom prst="rect">
            <a:avLst/>
          </a:prstGeom>
          <a:noFill/>
        </p:spPr>
        <p:txBody>
          <a:bodyPr wrap="none" lIns="91440" tIns="45720" rIns="91440" bIns="45720">
            <a:spAutoFit/>
          </a:bodyPr>
          <a:lstStyle/>
          <a:p>
            <a:pPr algn="ctr"/>
            <a:r>
              <a:rPr lang="fr-FR"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Super Admin</a:t>
            </a:r>
          </a:p>
        </p:txBody>
      </p:sp>
      <p:sp>
        <p:nvSpPr>
          <p:cNvPr id="16" name="Rectangle 15">
            <a:extLst>
              <a:ext uri="{FF2B5EF4-FFF2-40B4-BE49-F238E27FC236}">
                <a16:creationId xmlns:a16="http://schemas.microsoft.com/office/drawing/2014/main" id="{97BF07CE-4435-C948-FD00-00101F0EB8A8}"/>
              </a:ext>
            </a:extLst>
          </p:cNvPr>
          <p:cNvSpPr/>
          <p:nvPr/>
        </p:nvSpPr>
        <p:spPr>
          <a:xfrm>
            <a:off x="9797004" y="4291407"/>
            <a:ext cx="1507143" cy="1292662"/>
          </a:xfrm>
          <a:prstGeom prst="rect">
            <a:avLst/>
          </a:prstGeom>
          <a:noFill/>
        </p:spPr>
        <p:txBody>
          <a:bodyPr wrap="none" lIns="91440" tIns="45720" rIns="91440" bIns="45720">
            <a:spAutoFit/>
          </a:bodyPr>
          <a:lstStyle/>
          <a:p>
            <a:pPr algn="ctr"/>
            <a:r>
              <a:rPr lang="fr-FR"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User</a:t>
            </a:r>
          </a:p>
          <a:p>
            <a:pPr algn="ctr"/>
            <a:r>
              <a:rPr lang="fr-F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(client)</a:t>
            </a:r>
            <a:endParaRPr lang="fr-FR" sz="2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371245004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circle(in)">
                                      <p:cBhvr>
                                        <p:cTn id="12" dur="2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circle(in)">
                                      <p:cBhvr>
                                        <p:cTn id="24" dur="20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1000"/>
                                        <p:tgtEl>
                                          <p:spTgt spid="2"/>
                                        </p:tgtEl>
                                      </p:cBhvr>
                                    </p:animEffect>
                                    <p:anim calcmode="lin" valueType="num">
                                      <p:cBhvr>
                                        <p:cTn id="30" dur="1000" fill="hold"/>
                                        <p:tgtEl>
                                          <p:spTgt spid="2"/>
                                        </p:tgtEl>
                                        <p:attrNameLst>
                                          <p:attrName>ppt_x</p:attrName>
                                        </p:attrNameLst>
                                      </p:cBhvr>
                                      <p:tavLst>
                                        <p:tav tm="0">
                                          <p:val>
                                            <p:strVal val="#ppt_x"/>
                                          </p:val>
                                        </p:tav>
                                        <p:tav tm="100000">
                                          <p:val>
                                            <p:strVal val="#ppt_x"/>
                                          </p:val>
                                        </p:tav>
                                      </p:tavLst>
                                    </p:anim>
                                    <p:anim calcmode="lin" valueType="num">
                                      <p:cBhvr>
                                        <p:cTn id="3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circle(in)">
                                      <p:cBhvr>
                                        <p:cTn id="36" dur="20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6">
                                            <p:txEl>
                                              <p:pRg st="0" end="0"/>
                                            </p:txEl>
                                          </p:spTgt>
                                        </p:tgtEl>
                                        <p:attrNameLst>
                                          <p:attrName>style.visibility</p:attrName>
                                        </p:attrNameLst>
                                      </p:cBhvr>
                                      <p:to>
                                        <p:strVal val="visible"/>
                                      </p:to>
                                    </p:set>
                                    <p:animEffect transition="in" filter="fade">
                                      <p:cBhvr>
                                        <p:cTn id="41" dur="1000"/>
                                        <p:tgtEl>
                                          <p:spTgt spid="16">
                                            <p:txEl>
                                              <p:pRg st="0" end="0"/>
                                            </p:txEl>
                                          </p:spTgt>
                                        </p:tgtEl>
                                      </p:cBhvr>
                                    </p:animEffect>
                                    <p:anim calcmode="lin" valueType="num">
                                      <p:cBhvr>
                                        <p:cTn id="42"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43"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16">
                                            <p:txEl>
                                              <p:pRg st="1" end="1"/>
                                            </p:txEl>
                                          </p:spTgt>
                                        </p:tgtEl>
                                        <p:attrNameLst>
                                          <p:attrName>style.visibility</p:attrName>
                                        </p:attrNameLst>
                                      </p:cBhvr>
                                      <p:to>
                                        <p:strVal val="visible"/>
                                      </p:to>
                                    </p:set>
                                    <p:animEffect transition="in" filter="fade">
                                      <p:cBhvr>
                                        <p:cTn id="48" dur="1000"/>
                                        <p:tgtEl>
                                          <p:spTgt spid="16">
                                            <p:txEl>
                                              <p:pRg st="1" end="1"/>
                                            </p:txEl>
                                          </p:spTgt>
                                        </p:tgtEl>
                                      </p:cBhvr>
                                    </p:animEffect>
                                    <p:anim calcmode="lin" valueType="num">
                                      <p:cBhvr>
                                        <p:cTn id="49" dur="1000" fill="hold"/>
                                        <p:tgtEl>
                                          <p:spTgt spid="16">
                                            <p:txEl>
                                              <p:pRg st="1" end="1"/>
                                            </p:txEl>
                                          </p:spTgt>
                                        </p:tgtEl>
                                        <p:attrNameLst>
                                          <p:attrName>ppt_x</p:attrName>
                                        </p:attrNameLst>
                                      </p:cBhvr>
                                      <p:tavLst>
                                        <p:tav tm="0">
                                          <p:val>
                                            <p:strVal val="#ppt_x"/>
                                          </p:val>
                                        </p:tav>
                                        <p:tav tm="100000">
                                          <p:val>
                                            <p:strVal val="#ppt_x"/>
                                          </p:val>
                                        </p:tav>
                                      </p:tavLst>
                                    </p:anim>
                                    <p:anim calcmode="lin" valueType="num">
                                      <p:cBhvr>
                                        <p:cTn id="50" dur="1000" fill="hold"/>
                                        <p:tgtEl>
                                          <p:spTgt spid="1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ZoneTexte 34">
            <a:extLst>
              <a:ext uri="{FF2B5EF4-FFF2-40B4-BE49-F238E27FC236}">
                <a16:creationId xmlns:a16="http://schemas.microsoft.com/office/drawing/2014/main" id="{3A4C1AB5-CF52-A5DC-46F0-A785FF4C65F0}"/>
              </a:ext>
            </a:extLst>
          </p:cNvPr>
          <p:cNvSpPr txBox="1"/>
          <p:nvPr/>
        </p:nvSpPr>
        <p:spPr>
          <a:xfrm>
            <a:off x="74525" y="231006"/>
            <a:ext cx="8503163" cy="646331"/>
          </a:xfrm>
          <a:prstGeom prst="rect">
            <a:avLst/>
          </a:prstGeom>
          <a:noFill/>
        </p:spPr>
        <p:txBody>
          <a:bodyPr wrap="square" rtlCol="0">
            <a:spAutoFit/>
          </a:bodyPr>
          <a:lstStyle/>
          <a:p>
            <a:r>
              <a:rPr lang="fr-FR" sz="3600" b="1" dirty="0">
                <a:solidFill>
                  <a:schemeClr val="bg1"/>
                </a:solidFill>
              </a:rPr>
              <a:t>Analyse et spécification des besoins </a:t>
            </a:r>
          </a:p>
        </p:txBody>
      </p:sp>
      <p:sp>
        <p:nvSpPr>
          <p:cNvPr id="36" name="Google Shape;247;p20">
            <a:extLst>
              <a:ext uri="{FF2B5EF4-FFF2-40B4-BE49-F238E27FC236}">
                <a16:creationId xmlns:a16="http://schemas.microsoft.com/office/drawing/2014/main" id="{7743C2E8-EBBE-2FA4-1D0E-4AE1E7E7EBD4}"/>
              </a:ext>
            </a:extLst>
          </p:cNvPr>
          <p:cNvSpPr txBox="1">
            <a:spLocks/>
          </p:cNvSpPr>
          <p:nvPr/>
        </p:nvSpPr>
        <p:spPr>
          <a:xfrm>
            <a:off x="5551242" y="79126"/>
            <a:ext cx="6899455" cy="857114"/>
          </a:xfrm>
          <a:prstGeom prst="rect">
            <a:avLst/>
          </a:prstGeom>
        </p:spPr>
        <p:txBody>
          <a:bodyPr spcFirstLastPara="1" wrap="square" lIns="0" tIns="0" rIns="0" bIns="0" anchor="b" anchorCtr="0">
            <a:noAutofit/>
          </a:bodyPr>
          <a:lstStyle/>
          <a:p>
            <a:pPr algn="ctr"/>
            <a:r>
              <a:rPr lang="fr-FR" sz="4800" b="1" dirty="0">
                <a:solidFill>
                  <a:schemeClr val="bg2">
                    <a:lumMod val="50000"/>
                  </a:schemeClr>
                </a:solidFill>
                <a:latin typeface="Bahnschrift Condensed" panose="020B0502040204020203" pitchFamily="34" charset="0"/>
              </a:rPr>
              <a:t>Les Besoins fonctionnels</a:t>
            </a:r>
            <a:endParaRPr lang="en-US" sz="4800" b="1" dirty="0">
              <a:solidFill>
                <a:schemeClr val="bg2">
                  <a:lumMod val="50000"/>
                </a:schemeClr>
              </a:solidFill>
              <a:latin typeface="Bahnschrift Condensed" panose="020B0502040204020203" pitchFamily="34" charset="0"/>
            </a:endParaRPr>
          </a:p>
        </p:txBody>
      </p:sp>
      <p:sp>
        <p:nvSpPr>
          <p:cNvPr id="37" name="Rectangle: Top Corners Rounded 4">
            <a:extLst>
              <a:ext uri="{FF2B5EF4-FFF2-40B4-BE49-F238E27FC236}">
                <a16:creationId xmlns:a16="http://schemas.microsoft.com/office/drawing/2014/main" id="{10931768-1539-FE1B-0326-F6F25748D3C1}"/>
              </a:ext>
            </a:extLst>
          </p:cNvPr>
          <p:cNvSpPr/>
          <p:nvPr/>
        </p:nvSpPr>
        <p:spPr>
          <a:xfrm rot="5400000" flipH="1">
            <a:off x="2352456" y="-2058575"/>
            <a:ext cx="857113" cy="5585478"/>
          </a:xfrm>
          <a:prstGeom prst="round2SameRect">
            <a:avLst>
              <a:gd name="adj1" fmla="val 50000"/>
              <a:gd name="adj2" fmla="val 0"/>
            </a:avLst>
          </a:prstGeom>
          <a:solidFill>
            <a:srgbClr val="166D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8" name="ZoneTexte 37">
            <a:extLst>
              <a:ext uri="{FF2B5EF4-FFF2-40B4-BE49-F238E27FC236}">
                <a16:creationId xmlns:a16="http://schemas.microsoft.com/office/drawing/2014/main" id="{8D1F636E-7827-E7CD-3ED6-43AC5CA63E27}"/>
              </a:ext>
            </a:extLst>
          </p:cNvPr>
          <p:cNvSpPr txBox="1"/>
          <p:nvPr/>
        </p:nvSpPr>
        <p:spPr>
          <a:xfrm>
            <a:off x="91688" y="373698"/>
            <a:ext cx="5510952" cy="646331"/>
          </a:xfrm>
          <a:prstGeom prst="rect">
            <a:avLst/>
          </a:prstGeom>
          <a:noFill/>
        </p:spPr>
        <p:txBody>
          <a:bodyPr wrap="square" rtlCol="0">
            <a:spAutoFit/>
          </a:bodyPr>
          <a:lstStyle/>
          <a:p>
            <a:r>
              <a:rPr lang="fr-FR" sz="3600" b="1" dirty="0">
                <a:solidFill>
                  <a:schemeClr val="bg1"/>
                </a:solidFill>
              </a:rPr>
              <a:t>Spécification des besoins </a:t>
            </a:r>
          </a:p>
        </p:txBody>
      </p:sp>
      <p:pic>
        <p:nvPicPr>
          <p:cNvPr id="40" name="Google Shape;4060;p78">
            <a:extLst>
              <a:ext uri="{FF2B5EF4-FFF2-40B4-BE49-F238E27FC236}">
                <a16:creationId xmlns:a16="http://schemas.microsoft.com/office/drawing/2014/main" id="{BB42844D-A476-C403-390C-2158CF34E36C}"/>
              </a:ext>
            </a:extLst>
          </p:cNvPr>
          <p:cNvPicPr preferRelativeResize="0"/>
          <p:nvPr/>
        </p:nvPicPr>
        <p:blipFill>
          <a:blip r:embed="rId2">
            <a:alphaModFix/>
          </a:blip>
          <a:stretch>
            <a:fillRect/>
          </a:stretch>
        </p:blipFill>
        <p:spPr>
          <a:xfrm>
            <a:off x="564195" y="2308186"/>
            <a:ext cx="2746585" cy="2598156"/>
          </a:xfrm>
          <a:prstGeom prst="rect">
            <a:avLst/>
          </a:prstGeom>
          <a:noFill/>
          <a:ln>
            <a:noFill/>
          </a:ln>
        </p:spPr>
      </p:pic>
      <p:sp>
        <p:nvSpPr>
          <p:cNvPr id="41" name="Rectangle 40">
            <a:extLst>
              <a:ext uri="{FF2B5EF4-FFF2-40B4-BE49-F238E27FC236}">
                <a16:creationId xmlns:a16="http://schemas.microsoft.com/office/drawing/2014/main" id="{A6E0E37E-5F3F-0A10-6A19-E30580D2D8CC}"/>
              </a:ext>
            </a:extLst>
          </p:cNvPr>
          <p:cNvSpPr/>
          <p:nvPr/>
        </p:nvSpPr>
        <p:spPr>
          <a:xfrm>
            <a:off x="619773" y="4794055"/>
            <a:ext cx="2081019" cy="923330"/>
          </a:xfrm>
          <a:prstGeom prst="rect">
            <a:avLst/>
          </a:prstGeom>
          <a:noFill/>
        </p:spPr>
        <p:txBody>
          <a:bodyPr wrap="none" lIns="91440" tIns="45720" rIns="91440" bIns="45720">
            <a:spAutoFit/>
          </a:bodyPr>
          <a:lstStyle/>
          <a:p>
            <a:pPr algn="ctr"/>
            <a:r>
              <a:rPr lang="fr-FR"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Admin</a:t>
            </a:r>
          </a:p>
        </p:txBody>
      </p:sp>
      <p:sp>
        <p:nvSpPr>
          <p:cNvPr id="42" name="ZoneTexte 41">
            <a:extLst>
              <a:ext uri="{FF2B5EF4-FFF2-40B4-BE49-F238E27FC236}">
                <a16:creationId xmlns:a16="http://schemas.microsoft.com/office/drawing/2014/main" id="{F0EF4618-67C1-8061-73F5-CCC86A0B8649}"/>
              </a:ext>
            </a:extLst>
          </p:cNvPr>
          <p:cNvSpPr txBox="1"/>
          <p:nvPr/>
        </p:nvSpPr>
        <p:spPr>
          <a:xfrm>
            <a:off x="6389666" y="1809676"/>
            <a:ext cx="4534789" cy="461665"/>
          </a:xfrm>
          <a:prstGeom prst="rect">
            <a:avLst/>
          </a:prstGeom>
          <a:noFill/>
        </p:spPr>
        <p:txBody>
          <a:bodyPr wrap="square">
            <a:spAutoFit/>
          </a:bodyPr>
          <a:lstStyle/>
          <a:p>
            <a:r>
              <a:rPr lang="fr-FR" sz="2400" b="1" dirty="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ea typeface="Calibri" panose="020F0502020204030204" pitchFamily="34" charset="0"/>
                <a:cs typeface="Arial" panose="020B0604020202020204" pitchFamily="34" charset="0"/>
              </a:rPr>
              <a:t>Gérer les parkings </a:t>
            </a:r>
            <a:endParaRPr lang="fr-TN" sz="2400" b="1" dirty="0">
              <a:ln w="9525">
                <a:solidFill>
                  <a:schemeClr val="bg1"/>
                </a:solidFill>
                <a:prstDash val="solid"/>
              </a:ln>
              <a:effectLst>
                <a:outerShdw blurRad="12700" dist="38100" dir="2700000" algn="tl" rotWithShape="0">
                  <a:schemeClr val="bg1">
                    <a:lumMod val="50000"/>
                  </a:schemeClr>
                </a:outerShdw>
              </a:effectLst>
            </a:endParaRPr>
          </a:p>
        </p:txBody>
      </p:sp>
      <p:sp>
        <p:nvSpPr>
          <p:cNvPr id="43" name="ZoneTexte 42">
            <a:extLst>
              <a:ext uri="{FF2B5EF4-FFF2-40B4-BE49-F238E27FC236}">
                <a16:creationId xmlns:a16="http://schemas.microsoft.com/office/drawing/2014/main" id="{282E6E00-E2FD-A048-6043-CE8DC639D8C4}"/>
              </a:ext>
            </a:extLst>
          </p:cNvPr>
          <p:cNvSpPr txBox="1"/>
          <p:nvPr/>
        </p:nvSpPr>
        <p:spPr>
          <a:xfrm>
            <a:off x="6405366" y="2675453"/>
            <a:ext cx="3246501" cy="461665"/>
          </a:xfrm>
          <a:prstGeom prst="rect">
            <a:avLst/>
          </a:prstGeom>
          <a:noFill/>
        </p:spPr>
        <p:txBody>
          <a:bodyPr wrap="square">
            <a:spAutoFit/>
          </a:bodyPr>
          <a:lstStyle/>
          <a:p>
            <a:r>
              <a:rPr lang="fr-FR" sz="2400" b="1" dirty="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ea typeface="Calibri" panose="020F0502020204030204" pitchFamily="34" charset="0"/>
                <a:cs typeface="Arial" panose="020B0604020202020204" pitchFamily="34" charset="0"/>
              </a:rPr>
              <a:t>Gérer les avis </a:t>
            </a:r>
            <a:endParaRPr lang="fr-TN" sz="2400" b="1" dirty="0">
              <a:ln w="9525">
                <a:solidFill>
                  <a:schemeClr val="bg1"/>
                </a:solidFill>
                <a:prstDash val="solid"/>
              </a:ln>
              <a:effectLst>
                <a:outerShdw blurRad="12700" dist="38100" dir="2700000" algn="tl" rotWithShape="0">
                  <a:schemeClr val="bg1">
                    <a:lumMod val="50000"/>
                  </a:schemeClr>
                </a:outerShdw>
              </a:effectLst>
            </a:endParaRPr>
          </a:p>
        </p:txBody>
      </p:sp>
      <p:sp>
        <p:nvSpPr>
          <p:cNvPr id="44" name="ZoneTexte 43">
            <a:extLst>
              <a:ext uri="{FF2B5EF4-FFF2-40B4-BE49-F238E27FC236}">
                <a16:creationId xmlns:a16="http://schemas.microsoft.com/office/drawing/2014/main" id="{9314041A-20A5-2EEF-8553-8A03F5E45CE6}"/>
              </a:ext>
            </a:extLst>
          </p:cNvPr>
          <p:cNvSpPr txBox="1"/>
          <p:nvPr/>
        </p:nvSpPr>
        <p:spPr>
          <a:xfrm>
            <a:off x="6389667" y="3711038"/>
            <a:ext cx="4534789" cy="461665"/>
          </a:xfrm>
          <a:prstGeom prst="rect">
            <a:avLst/>
          </a:prstGeom>
          <a:noFill/>
        </p:spPr>
        <p:txBody>
          <a:bodyPr wrap="square">
            <a:spAutoFit/>
          </a:bodyPr>
          <a:lstStyle/>
          <a:p>
            <a:r>
              <a:rPr lang="fr-FR"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Gérer la </a:t>
            </a:r>
            <a:r>
              <a:rPr lang="fr-FR" sz="2400" b="1" dirty="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ea typeface="Calibri" panose="020F0502020204030204" pitchFamily="34" charset="0"/>
                <a:cs typeface="Arial" panose="020B0604020202020204" pitchFamily="34" charset="0"/>
              </a:rPr>
              <a:t>réservation</a:t>
            </a:r>
            <a:r>
              <a:rPr lang="fr-FR"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endParaRPr lang="fr-TN" sz="2400" dirty="0"/>
          </a:p>
        </p:txBody>
      </p:sp>
      <p:sp>
        <p:nvSpPr>
          <p:cNvPr id="45" name="ZoneTexte 44">
            <a:extLst>
              <a:ext uri="{FF2B5EF4-FFF2-40B4-BE49-F238E27FC236}">
                <a16:creationId xmlns:a16="http://schemas.microsoft.com/office/drawing/2014/main" id="{44651028-76B3-341B-DE8C-1B626BFF70EE}"/>
              </a:ext>
            </a:extLst>
          </p:cNvPr>
          <p:cNvSpPr txBox="1"/>
          <p:nvPr/>
        </p:nvSpPr>
        <p:spPr>
          <a:xfrm>
            <a:off x="6389666" y="4247192"/>
            <a:ext cx="3978897" cy="587148"/>
          </a:xfrm>
          <a:prstGeom prst="rect">
            <a:avLst/>
          </a:prstGeom>
          <a:noFill/>
        </p:spPr>
        <p:txBody>
          <a:bodyPr wrap="square">
            <a:spAutoFit/>
          </a:bodyPr>
          <a:lstStyle/>
          <a:p>
            <a:pPr algn="just">
              <a:lnSpc>
                <a:spcPct val="150000"/>
              </a:lnSpc>
              <a:spcBef>
                <a:spcPts val="600"/>
              </a:spcBef>
              <a:spcAft>
                <a:spcPts val="800"/>
              </a:spcAft>
            </a:pPr>
            <a:r>
              <a:rPr lang="fr-FR"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Gérer le </a:t>
            </a:r>
            <a:r>
              <a:rPr lang="fr-FR" sz="2400" b="1" dirty="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ea typeface="Calibri" panose="020F0502020204030204" pitchFamily="34" charset="0"/>
                <a:cs typeface="Arial" panose="020B0604020202020204" pitchFamily="34" charset="0"/>
              </a:rPr>
              <a:t>profil</a:t>
            </a:r>
            <a:endParaRPr lang="fr-TN" sz="24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7" name="ZoneTexte 46">
            <a:extLst>
              <a:ext uri="{FF2B5EF4-FFF2-40B4-BE49-F238E27FC236}">
                <a16:creationId xmlns:a16="http://schemas.microsoft.com/office/drawing/2014/main" id="{326B6248-1FFB-C495-78AD-AB53A1EAD40E}"/>
              </a:ext>
            </a:extLst>
          </p:cNvPr>
          <p:cNvSpPr txBox="1"/>
          <p:nvPr/>
        </p:nvSpPr>
        <p:spPr>
          <a:xfrm>
            <a:off x="6389667" y="5255720"/>
            <a:ext cx="4960796" cy="461665"/>
          </a:xfrm>
          <a:prstGeom prst="rect">
            <a:avLst/>
          </a:prstGeom>
          <a:noFill/>
        </p:spPr>
        <p:txBody>
          <a:bodyPr wrap="square">
            <a:spAutoFit/>
          </a:bodyPr>
          <a:lstStyle/>
          <a:p>
            <a:r>
              <a:rPr lang="fr-FR"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Consulter </a:t>
            </a:r>
            <a:r>
              <a:rPr lang="fr-F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ea typeface="Calibri" panose="020F0502020204030204" pitchFamily="34" charset="0"/>
                <a:cs typeface="Arial" panose="020B0604020202020204" pitchFamily="34" charset="0"/>
              </a:rPr>
              <a:t>les</a:t>
            </a:r>
            <a:r>
              <a:rPr lang="fr-FR"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revenus</a:t>
            </a:r>
            <a:endParaRPr lang="fr-TN" sz="2400" dirty="0"/>
          </a:p>
        </p:txBody>
      </p:sp>
      <p:sp>
        <p:nvSpPr>
          <p:cNvPr id="62" name="Ellipse 61">
            <a:extLst>
              <a:ext uri="{FF2B5EF4-FFF2-40B4-BE49-F238E27FC236}">
                <a16:creationId xmlns:a16="http://schemas.microsoft.com/office/drawing/2014/main" id="{D4C9E461-7A2D-8CF8-2092-BA89062C6AEE}"/>
              </a:ext>
            </a:extLst>
          </p:cNvPr>
          <p:cNvSpPr/>
          <p:nvPr/>
        </p:nvSpPr>
        <p:spPr>
          <a:xfrm>
            <a:off x="5602640" y="1909192"/>
            <a:ext cx="377952" cy="2762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a:p>
        </p:txBody>
      </p:sp>
      <p:sp>
        <p:nvSpPr>
          <p:cNvPr id="63" name="Ellipse 62">
            <a:extLst>
              <a:ext uri="{FF2B5EF4-FFF2-40B4-BE49-F238E27FC236}">
                <a16:creationId xmlns:a16="http://schemas.microsoft.com/office/drawing/2014/main" id="{2F474501-28F1-8CFB-885C-40096583156E}"/>
              </a:ext>
            </a:extLst>
          </p:cNvPr>
          <p:cNvSpPr/>
          <p:nvPr/>
        </p:nvSpPr>
        <p:spPr>
          <a:xfrm>
            <a:off x="5627024" y="2754812"/>
            <a:ext cx="377952" cy="2762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a:p>
        </p:txBody>
      </p:sp>
      <p:sp>
        <p:nvSpPr>
          <p:cNvPr id="64" name="Ellipse 63">
            <a:extLst>
              <a:ext uri="{FF2B5EF4-FFF2-40B4-BE49-F238E27FC236}">
                <a16:creationId xmlns:a16="http://schemas.microsoft.com/office/drawing/2014/main" id="{D82AB011-52A5-13DA-A7D3-E61A15FD44C1}"/>
              </a:ext>
            </a:extLst>
          </p:cNvPr>
          <p:cNvSpPr/>
          <p:nvPr/>
        </p:nvSpPr>
        <p:spPr>
          <a:xfrm>
            <a:off x="5627024" y="3607264"/>
            <a:ext cx="377952" cy="2762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a:p>
        </p:txBody>
      </p:sp>
      <p:sp>
        <p:nvSpPr>
          <p:cNvPr id="65" name="Ellipse 64">
            <a:extLst>
              <a:ext uri="{FF2B5EF4-FFF2-40B4-BE49-F238E27FC236}">
                <a16:creationId xmlns:a16="http://schemas.microsoft.com/office/drawing/2014/main" id="{E1270C1F-5613-5F44-7A38-58E0784D8E68}"/>
              </a:ext>
            </a:extLst>
          </p:cNvPr>
          <p:cNvSpPr/>
          <p:nvPr/>
        </p:nvSpPr>
        <p:spPr>
          <a:xfrm>
            <a:off x="5627024" y="4440811"/>
            <a:ext cx="377952" cy="2762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a:p>
        </p:txBody>
      </p:sp>
      <p:sp>
        <p:nvSpPr>
          <p:cNvPr id="66" name="Ellipse 65">
            <a:extLst>
              <a:ext uri="{FF2B5EF4-FFF2-40B4-BE49-F238E27FC236}">
                <a16:creationId xmlns:a16="http://schemas.microsoft.com/office/drawing/2014/main" id="{A4FD3184-E49E-B663-FE7F-BD1868BDBAC8}"/>
              </a:ext>
            </a:extLst>
          </p:cNvPr>
          <p:cNvSpPr/>
          <p:nvPr/>
        </p:nvSpPr>
        <p:spPr>
          <a:xfrm>
            <a:off x="5627024" y="5348403"/>
            <a:ext cx="377952" cy="2762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sz="2800" dirty="0"/>
          </a:p>
        </p:txBody>
      </p:sp>
      <p:sp>
        <p:nvSpPr>
          <p:cNvPr id="68" name="Accolade ouvrante 67">
            <a:extLst>
              <a:ext uri="{FF2B5EF4-FFF2-40B4-BE49-F238E27FC236}">
                <a16:creationId xmlns:a16="http://schemas.microsoft.com/office/drawing/2014/main" id="{38765C16-9DC3-4FB7-272D-80655385512A}"/>
              </a:ext>
            </a:extLst>
          </p:cNvPr>
          <p:cNvSpPr/>
          <p:nvPr/>
        </p:nvSpPr>
        <p:spPr>
          <a:xfrm>
            <a:off x="3771817" y="1886132"/>
            <a:ext cx="1360787" cy="39172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TN"/>
          </a:p>
        </p:txBody>
      </p:sp>
      <p:sp>
        <p:nvSpPr>
          <p:cNvPr id="19" name="Triangle rectangle 18">
            <a:extLst>
              <a:ext uri="{FF2B5EF4-FFF2-40B4-BE49-F238E27FC236}">
                <a16:creationId xmlns:a16="http://schemas.microsoft.com/office/drawing/2014/main" id="{BD770A96-61C8-B032-7C97-5295F26BBF62}"/>
              </a:ext>
            </a:extLst>
          </p:cNvPr>
          <p:cNvSpPr/>
          <p:nvPr/>
        </p:nvSpPr>
        <p:spPr>
          <a:xfrm rot="16200000">
            <a:off x="11378038" y="6040688"/>
            <a:ext cx="803159" cy="853996"/>
          </a:xfrm>
          <a:prstGeom prst="rtTriangle">
            <a:avLst/>
          </a:prstGeom>
          <a:solidFill>
            <a:srgbClr val="0082B2"/>
          </a:solidFill>
          <a:ln>
            <a:noFill/>
          </a:ln>
        </p:spPr>
        <p:txBody>
          <a:bodyPr spcFirstLastPara="1" wrap="square" lIns="68575" tIns="34275" rIns="68575" bIns="34275" anchor="ctr" anchorCtr="0">
            <a:noAutofit/>
          </a:bodyPr>
          <a:lstStyle/>
          <a:p>
            <a:pPr algn="ctr">
              <a:buClr>
                <a:srgbClr val="000000"/>
              </a:buClr>
              <a:buSzPts val="1400"/>
            </a:pPr>
            <a:endParaRPr lang="fr-FR" sz="1200" b="1" kern="0" dirty="0">
              <a:solidFill>
                <a:srgbClr val="FFFFFF"/>
              </a:solidFill>
              <a:latin typeface="Poppins"/>
              <a:cs typeface="Poppins"/>
              <a:sym typeface="Helvetica Light"/>
            </a:endParaRPr>
          </a:p>
        </p:txBody>
      </p:sp>
      <p:sp>
        <p:nvSpPr>
          <p:cNvPr id="20" name="ZoneTexte 19">
            <a:extLst>
              <a:ext uri="{FF2B5EF4-FFF2-40B4-BE49-F238E27FC236}">
                <a16:creationId xmlns:a16="http://schemas.microsoft.com/office/drawing/2014/main" id="{31CEBFFE-E2DB-BDA9-DE2C-4EE8878EA472}"/>
              </a:ext>
            </a:extLst>
          </p:cNvPr>
          <p:cNvSpPr txBox="1"/>
          <p:nvPr/>
        </p:nvSpPr>
        <p:spPr>
          <a:xfrm>
            <a:off x="11772191" y="6439724"/>
            <a:ext cx="419809"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eaLnBrk="1" fontAlgn="auto">
              <a:spcBef>
                <a:spcPts val="0"/>
              </a:spcBef>
              <a:spcAft>
                <a:spcPts val="0"/>
              </a:spcAft>
              <a:defRPr sz="3200" b="0">
                <a:solidFill>
                  <a:srgbClr val="FFFFFF"/>
                </a:solidFill>
                <a:latin typeface="+mn-lt"/>
                <a:ea typeface="+mn-ea"/>
                <a:cs typeface="+mn-cs"/>
                <a:sym typeface="Helvetica Neue Medium"/>
              </a:defRPr>
            </a:pPr>
            <a:r>
              <a:rPr lang="fr-FR" sz="1800" b="1" dirty="0">
                <a:solidFill>
                  <a:schemeClr val="bg1"/>
                </a:solidFill>
                <a:latin typeface="Poppins" panose="020B0604020202020204" charset="0"/>
                <a:cs typeface="Poppins" panose="020B0604020202020204" charset="0"/>
                <a:sym typeface="Helvetica Neue Medium"/>
              </a:rPr>
              <a:t>11</a:t>
            </a:r>
          </a:p>
        </p:txBody>
      </p:sp>
    </p:spTree>
    <p:extLst>
      <p:ext uri="{BB962C8B-B14F-4D97-AF65-F5344CB8AC3E}">
        <p14:creationId xmlns:p14="http://schemas.microsoft.com/office/powerpoint/2010/main" val="300859832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strips(downLeft)">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circle(in)">
                                      <p:cBhvr>
                                        <p:cTn id="12" dur="20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1000"/>
                                        <p:tgtEl>
                                          <p:spTgt spid="41"/>
                                        </p:tgtEl>
                                      </p:cBhvr>
                                    </p:animEffect>
                                    <p:anim calcmode="lin" valueType="num">
                                      <p:cBhvr>
                                        <p:cTn id="18" dur="1000" fill="hold"/>
                                        <p:tgtEl>
                                          <p:spTgt spid="41"/>
                                        </p:tgtEl>
                                        <p:attrNameLst>
                                          <p:attrName>ppt_x</p:attrName>
                                        </p:attrNameLst>
                                      </p:cBhvr>
                                      <p:tavLst>
                                        <p:tav tm="0">
                                          <p:val>
                                            <p:strVal val="#ppt_x"/>
                                          </p:val>
                                        </p:tav>
                                        <p:tav tm="100000">
                                          <p:val>
                                            <p:strVal val="#ppt_x"/>
                                          </p:val>
                                        </p:tav>
                                      </p:tavLst>
                                    </p:anim>
                                    <p:anim calcmode="lin" valueType="num">
                                      <p:cBhvr>
                                        <p:cTn id="19"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randombar(horizontal)">
                                      <p:cBhvr>
                                        <p:cTn id="24" dur="500"/>
                                        <p:tgtEl>
                                          <p:spTgt spid="42"/>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randombar(horizontal)">
                                      <p:cBhvr>
                                        <p:cTn id="27" dur="500"/>
                                        <p:tgtEl>
                                          <p:spTgt spid="62"/>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randombar(horizontal)">
                                      <p:cBhvr>
                                        <p:cTn id="32" dur="500"/>
                                        <p:tgtEl>
                                          <p:spTgt spid="43"/>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randombar(horizontal)">
                                      <p:cBhvr>
                                        <p:cTn id="35" dur="500"/>
                                        <p:tgtEl>
                                          <p:spTgt spid="63"/>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randombar(horizontal)">
                                      <p:cBhvr>
                                        <p:cTn id="40" dur="500"/>
                                        <p:tgtEl>
                                          <p:spTgt spid="44"/>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randombar(horizontal)">
                                      <p:cBhvr>
                                        <p:cTn id="43" dur="500"/>
                                        <p:tgtEl>
                                          <p:spTgt spid="64"/>
                                        </p:tgtEl>
                                      </p:cBhvr>
                                    </p:animEffect>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grpId="0" nodeType="click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randombar(horizontal)">
                                      <p:cBhvr>
                                        <p:cTn id="48" dur="500"/>
                                        <p:tgtEl>
                                          <p:spTgt spid="45"/>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65"/>
                                        </p:tgtEl>
                                        <p:attrNameLst>
                                          <p:attrName>style.visibility</p:attrName>
                                        </p:attrNameLst>
                                      </p:cBhvr>
                                      <p:to>
                                        <p:strVal val="visible"/>
                                      </p:to>
                                    </p:set>
                                    <p:animEffect transition="in" filter="randombar(horizontal)">
                                      <p:cBhvr>
                                        <p:cTn id="51" dur="500"/>
                                        <p:tgtEl>
                                          <p:spTgt spid="65"/>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grpId="0" nodeType="clickEffect">
                                  <p:stCondLst>
                                    <p:cond delay="0"/>
                                  </p:stCondLst>
                                  <p:childTnLst>
                                    <p:set>
                                      <p:cBhvr>
                                        <p:cTn id="55" dur="1" fill="hold">
                                          <p:stCondLst>
                                            <p:cond delay="0"/>
                                          </p:stCondLst>
                                        </p:cTn>
                                        <p:tgtEl>
                                          <p:spTgt spid="47"/>
                                        </p:tgtEl>
                                        <p:attrNameLst>
                                          <p:attrName>style.visibility</p:attrName>
                                        </p:attrNameLst>
                                      </p:cBhvr>
                                      <p:to>
                                        <p:strVal val="visible"/>
                                      </p:to>
                                    </p:set>
                                    <p:animEffect transition="in" filter="randombar(horizontal)">
                                      <p:cBhvr>
                                        <p:cTn id="56" dur="500"/>
                                        <p:tgtEl>
                                          <p:spTgt spid="47"/>
                                        </p:tgtEl>
                                      </p:cBhvr>
                                    </p:animEffect>
                                  </p:childTnLst>
                                </p:cTn>
                              </p:par>
                              <p:par>
                                <p:cTn id="57" presetID="14" presetClass="entr" presetSubtype="10" fill="hold" grpId="0" nodeType="with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randombar(horizontal)">
                                      <p:cBhvr>
                                        <p:cTn id="59"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p:bldP spid="42" grpId="0"/>
      <p:bldP spid="43" grpId="0"/>
      <p:bldP spid="44" grpId="0"/>
      <p:bldP spid="45" grpId="0"/>
      <p:bldP spid="47" grpId="0"/>
      <p:bldP spid="62" grpId="0" animBg="1"/>
      <p:bldP spid="63" grpId="0" animBg="1"/>
      <p:bldP spid="64" grpId="0" animBg="1"/>
      <p:bldP spid="65" grpId="0" animBg="1"/>
      <p:bldP spid="6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71D9F2EC-837A-0A43-1B16-BDD750EBE3C8}"/>
              </a:ext>
            </a:extLst>
          </p:cNvPr>
          <p:cNvSpPr txBox="1"/>
          <p:nvPr/>
        </p:nvSpPr>
        <p:spPr>
          <a:xfrm>
            <a:off x="74525" y="231006"/>
            <a:ext cx="8503163" cy="646331"/>
          </a:xfrm>
          <a:prstGeom prst="rect">
            <a:avLst/>
          </a:prstGeom>
          <a:noFill/>
        </p:spPr>
        <p:txBody>
          <a:bodyPr wrap="square" rtlCol="0">
            <a:spAutoFit/>
          </a:bodyPr>
          <a:lstStyle/>
          <a:p>
            <a:r>
              <a:rPr lang="fr-FR" sz="3600" b="1" dirty="0">
                <a:solidFill>
                  <a:schemeClr val="bg1"/>
                </a:solidFill>
              </a:rPr>
              <a:t>Analyse et spécification des besoins </a:t>
            </a:r>
          </a:p>
        </p:txBody>
      </p:sp>
      <p:sp>
        <p:nvSpPr>
          <p:cNvPr id="12" name="Google Shape;247;p20">
            <a:extLst>
              <a:ext uri="{FF2B5EF4-FFF2-40B4-BE49-F238E27FC236}">
                <a16:creationId xmlns:a16="http://schemas.microsoft.com/office/drawing/2014/main" id="{1AE1A991-5229-D3CE-1E5F-F5123B75A6FE}"/>
              </a:ext>
            </a:extLst>
          </p:cNvPr>
          <p:cNvSpPr txBox="1">
            <a:spLocks/>
          </p:cNvSpPr>
          <p:nvPr/>
        </p:nvSpPr>
        <p:spPr>
          <a:xfrm>
            <a:off x="5579165" y="274312"/>
            <a:ext cx="6899455" cy="857114"/>
          </a:xfrm>
          <a:prstGeom prst="rect">
            <a:avLst/>
          </a:prstGeom>
        </p:spPr>
        <p:txBody>
          <a:bodyPr spcFirstLastPara="1" wrap="square" lIns="0" tIns="0" rIns="0" bIns="0" anchor="b" anchorCtr="0">
            <a:noAutofit/>
          </a:bodyPr>
          <a:lstStyle/>
          <a:p>
            <a:pPr algn="ctr"/>
            <a:r>
              <a:rPr lang="fr-FR" sz="4800" b="1" dirty="0">
                <a:solidFill>
                  <a:schemeClr val="bg2">
                    <a:lumMod val="50000"/>
                  </a:schemeClr>
                </a:solidFill>
                <a:latin typeface="Bahnschrift Condensed" panose="020B0502040204020203" pitchFamily="34" charset="0"/>
              </a:rPr>
              <a:t>Les Besoins fonctionnels</a:t>
            </a:r>
            <a:endParaRPr lang="en-US" sz="4800" b="1" dirty="0">
              <a:solidFill>
                <a:schemeClr val="bg2">
                  <a:lumMod val="50000"/>
                </a:schemeClr>
              </a:solidFill>
              <a:latin typeface="Bahnschrift Condensed" panose="020B0502040204020203" pitchFamily="34" charset="0"/>
            </a:endParaRPr>
          </a:p>
        </p:txBody>
      </p:sp>
      <p:sp>
        <p:nvSpPr>
          <p:cNvPr id="47" name="Rectangle: Top Corners Rounded 4">
            <a:extLst>
              <a:ext uri="{FF2B5EF4-FFF2-40B4-BE49-F238E27FC236}">
                <a16:creationId xmlns:a16="http://schemas.microsoft.com/office/drawing/2014/main" id="{CD0C6AD6-0F69-3C55-AD60-B07DFA892BF2}"/>
              </a:ext>
            </a:extLst>
          </p:cNvPr>
          <p:cNvSpPr/>
          <p:nvPr/>
        </p:nvSpPr>
        <p:spPr>
          <a:xfrm rot="5400000" flipH="1">
            <a:off x="2352456" y="-2058575"/>
            <a:ext cx="857113" cy="5585478"/>
          </a:xfrm>
          <a:prstGeom prst="round2SameRect">
            <a:avLst>
              <a:gd name="adj1" fmla="val 50000"/>
              <a:gd name="adj2" fmla="val 0"/>
            </a:avLst>
          </a:prstGeom>
          <a:solidFill>
            <a:srgbClr val="166D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48" name="ZoneTexte 47">
            <a:extLst>
              <a:ext uri="{FF2B5EF4-FFF2-40B4-BE49-F238E27FC236}">
                <a16:creationId xmlns:a16="http://schemas.microsoft.com/office/drawing/2014/main" id="{32BD2464-B456-8DD2-773D-97FEB746729A}"/>
              </a:ext>
            </a:extLst>
          </p:cNvPr>
          <p:cNvSpPr txBox="1"/>
          <p:nvPr/>
        </p:nvSpPr>
        <p:spPr>
          <a:xfrm>
            <a:off x="91688" y="373698"/>
            <a:ext cx="5510952" cy="646331"/>
          </a:xfrm>
          <a:prstGeom prst="rect">
            <a:avLst/>
          </a:prstGeom>
          <a:noFill/>
        </p:spPr>
        <p:txBody>
          <a:bodyPr wrap="square" rtlCol="0">
            <a:spAutoFit/>
          </a:bodyPr>
          <a:lstStyle/>
          <a:p>
            <a:r>
              <a:rPr lang="fr-FR" sz="3600" b="1" dirty="0">
                <a:solidFill>
                  <a:schemeClr val="bg1"/>
                </a:solidFill>
              </a:rPr>
              <a:t>Spécification des besoins </a:t>
            </a:r>
          </a:p>
        </p:txBody>
      </p:sp>
      <p:sp>
        <p:nvSpPr>
          <p:cNvPr id="34" name="ZoneTexte 33">
            <a:extLst>
              <a:ext uri="{FF2B5EF4-FFF2-40B4-BE49-F238E27FC236}">
                <a16:creationId xmlns:a16="http://schemas.microsoft.com/office/drawing/2014/main" id="{5B787E00-1D81-E1DA-4E5B-F4B9C4E72FC5}"/>
              </a:ext>
            </a:extLst>
          </p:cNvPr>
          <p:cNvSpPr txBox="1"/>
          <p:nvPr/>
        </p:nvSpPr>
        <p:spPr>
          <a:xfrm>
            <a:off x="4594565" y="3745945"/>
            <a:ext cx="3271331" cy="752065"/>
          </a:xfrm>
          <a:prstGeom prst="rect">
            <a:avLst/>
          </a:prstGeom>
          <a:noFill/>
        </p:spPr>
        <p:txBody>
          <a:bodyPr wrap="square">
            <a:spAutoFit/>
          </a:bodyPr>
          <a:lstStyle/>
          <a:p>
            <a:pPr algn="just">
              <a:lnSpc>
                <a:spcPct val="150000"/>
              </a:lnSpc>
              <a:spcBef>
                <a:spcPts val="600"/>
              </a:spcBef>
              <a:spcAft>
                <a:spcPts val="800"/>
              </a:spcAft>
            </a:pPr>
            <a:r>
              <a:rPr lang="fr-FR" sz="3200" b="1" dirty="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ea typeface="Calibri" panose="020F0502020204030204" pitchFamily="34" charset="0"/>
                <a:cs typeface="Arial" panose="020B0604020202020204" pitchFamily="34" charset="0"/>
              </a:rPr>
              <a:t>Gérer les admins </a:t>
            </a:r>
            <a:endParaRPr lang="fr-TN" sz="3200" b="1" dirty="0">
              <a:ln w="9525">
                <a:solidFill>
                  <a:schemeClr val="bg1"/>
                </a:solidFill>
                <a:prstDash val="solid"/>
              </a:ln>
              <a:effectLst>
                <a:outerShdw blurRad="12700" dist="38100" dir="2700000" algn="tl" rotWithShape="0">
                  <a:schemeClr val="bg1">
                    <a:lumMod val="50000"/>
                  </a:schemeClr>
                </a:outerShdw>
              </a:effectLst>
              <a:latin typeface="Calibri" panose="020F0502020204030204" pitchFamily="34" charset="0"/>
              <a:ea typeface="Calibri" panose="020F050202020403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36850B63-5301-3306-E3CD-0530CFEA2061}"/>
              </a:ext>
            </a:extLst>
          </p:cNvPr>
          <p:cNvSpPr/>
          <p:nvPr/>
        </p:nvSpPr>
        <p:spPr>
          <a:xfrm>
            <a:off x="-291841" y="5180731"/>
            <a:ext cx="3903634" cy="923330"/>
          </a:xfrm>
          <a:prstGeom prst="rect">
            <a:avLst/>
          </a:prstGeom>
          <a:noFill/>
        </p:spPr>
        <p:txBody>
          <a:bodyPr wrap="none" lIns="91440" tIns="45720" rIns="91440" bIns="45720">
            <a:spAutoFit/>
          </a:bodyPr>
          <a:lstStyle/>
          <a:p>
            <a:pPr algn="ctr"/>
            <a:r>
              <a:rPr lang="fr-FR"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Super Admin</a:t>
            </a:r>
          </a:p>
        </p:txBody>
      </p:sp>
      <p:pic>
        <p:nvPicPr>
          <p:cNvPr id="37" name="Google Shape;4061;p78">
            <a:extLst>
              <a:ext uri="{FF2B5EF4-FFF2-40B4-BE49-F238E27FC236}">
                <a16:creationId xmlns:a16="http://schemas.microsoft.com/office/drawing/2014/main" id="{E4981FEB-98F1-356D-8B2F-3CAF52B23741}"/>
              </a:ext>
            </a:extLst>
          </p:cNvPr>
          <p:cNvPicPr preferRelativeResize="0"/>
          <p:nvPr/>
        </p:nvPicPr>
        <p:blipFill>
          <a:blip r:embed="rId2">
            <a:alphaModFix/>
          </a:blip>
          <a:stretch>
            <a:fillRect/>
          </a:stretch>
        </p:blipFill>
        <p:spPr>
          <a:xfrm>
            <a:off x="646364" y="2662924"/>
            <a:ext cx="2614960" cy="1987425"/>
          </a:xfrm>
          <a:prstGeom prst="rect">
            <a:avLst/>
          </a:prstGeom>
          <a:noFill/>
          <a:ln>
            <a:noFill/>
          </a:ln>
        </p:spPr>
      </p:pic>
      <p:sp>
        <p:nvSpPr>
          <p:cNvPr id="49" name="ZoneTexte 48">
            <a:extLst>
              <a:ext uri="{FF2B5EF4-FFF2-40B4-BE49-F238E27FC236}">
                <a16:creationId xmlns:a16="http://schemas.microsoft.com/office/drawing/2014/main" id="{A945ED3B-2734-5D5B-603F-E6AE20FEAB91}"/>
              </a:ext>
            </a:extLst>
          </p:cNvPr>
          <p:cNvSpPr txBox="1"/>
          <p:nvPr/>
        </p:nvSpPr>
        <p:spPr>
          <a:xfrm>
            <a:off x="8596692" y="3833520"/>
            <a:ext cx="6297168" cy="587148"/>
          </a:xfrm>
          <a:prstGeom prst="rect">
            <a:avLst/>
          </a:prstGeom>
          <a:noFill/>
        </p:spPr>
        <p:txBody>
          <a:bodyPr wrap="square">
            <a:spAutoFit/>
          </a:bodyPr>
          <a:lstStyle/>
          <a:p>
            <a:pPr algn="just">
              <a:lnSpc>
                <a:spcPct val="150000"/>
              </a:lnSpc>
              <a:spcBef>
                <a:spcPts val="600"/>
              </a:spcBef>
              <a:spcAft>
                <a:spcPts val="800"/>
              </a:spcAft>
            </a:pPr>
            <a:r>
              <a:rPr lang="fr-FR" sz="2400" dirty="0">
                <a:ln w="0"/>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cs typeface="Arial" panose="020B0604020202020204" pitchFamily="34" charset="0"/>
              </a:rPr>
              <a:t>-consulter les admins</a:t>
            </a:r>
            <a:endParaRPr lang="fr-TN" sz="20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Arial" panose="020B0604020202020204" pitchFamily="34" charset="0"/>
            </a:endParaRPr>
          </a:p>
        </p:txBody>
      </p:sp>
      <p:sp>
        <p:nvSpPr>
          <p:cNvPr id="50" name="ZoneTexte 49">
            <a:extLst>
              <a:ext uri="{FF2B5EF4-FFF2-40B4-BE49-F238E27FC236}">
                <a16:creationId xmlns:a16="http://schemas.microsoft.com/office/drawing/2014/main" id="{0EE19AF6-A09D-E521-E972-6BABBEC6F049}"/>
              </a:ext>
            </a:extLst>
          </p:cNvPr>
          <p:cNvSpPr txBox="1"/>
          <p:nvPr/>
        </p:nvSpPr>
        <p:spPr>
          <a:xfrm>
            <a:off x="8596692" y="3102194"/>
            <a:ext cx="6297168" cy="587148"/>
          </a:xfrm>
          <a:prstGeom prst="rect">
            <a:avLst/>
          </a:prstGeom>
          <a:noFill/>
        </p:spPr>
        <p:txBody>
          <a:bodyPr wrap="square">
            <a:spAutoFit/>
          </a:bodyPr>
          <a:lstStyle/>
          <a:p>
            <a:pPr algn="just">
              <a:lnSpc>
                <a:spcPct val="150000"/>
              </a:lnSpc>
              <a:spcBef>
                <a:spcPts val="600"/>
              </a:spcBef>
              <a:spcAft>
                <a:spcPts val="800"/>
              </a:spcAft>
            </a:pPr>
            <a:r>
              <a:rPr lang="fr-FR" sz="2400" dirty="0">
                <a:ln w="0"/>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cs typeface="Arial" panose="020B0604020202020204" pitchFamily="34" charset="0"/>
              </a:rPr>
              <a:t>-ajouter les admins</a:t>
            </a:r>
            <a:endParaRPr lang="fr-TN" sz="20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Arial" panose="020B0604020202020204" pitchFamily="34" charset="0"/>
            </a:endParaRPr>
          </a:p>
        </p:txBody>
      </p:sp>
      <p:sp>
        <p:nvSpPr>
          <p:cNvPr id="51" name="ZoneTexte 50">
            <a:extLst>
              <a:ext uri="{FF2B5EF4-FFF2-40B4-BE49-F238E27FC236}">
                <a16:creationId xmlns:a16="http://schemas.microsoft.com/office/drawing/2014/main" id="{F94E30FF-6C00-FA4E-457E-C2AA9F75F2C2}"/>
              </a:ext>
            </a:extLst>
          </p:cNvPr>
          <p:cNvSpPr txBox="1"/>
          <p:nvPr/>
        </p:nvSpPr>
        <p:spPr>
          <a:xfrm>
            <a:off x="8430876" y="4975472"/>
            <a:ext cx="6364224" cy="587148"/>
          </a:xfrm>
          <a:prstGeom prst="rect">
            <a:avLst/>
          </a:prstGeom>
          <a:noFill/>
        </p:spPr>
        <p:txBody>
          <a:bodyPr wrap="square">
            <a:spAutoFit/>
          </a:bodyPr>
          <a:lstStyle/>
          <a:p>
            <a:pPr algn="just">
              <a:lnSpc>
                <a:spcPct val="150000"/>
              </a:lnSpc>
              <a:spcBef>
                <a:spcPts val="600"/>
              </a:spcBef>
              <a:spcAft>
                <a:spcPts val="800"/>
              </a:spcAft>
            </a:pPr>
            <a:r>
              <a:rPr lang="fr-FR" sz="2400" dirty="0">
                <a:ln w="0"/>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cs typeface="Arial" panose="020B0604020202020204" pitchFamily="34" charset="0"/>
              </a:rPr>
              <a:t>-supprimer les admins</a:t>
            </a:r>
            <a:endParaRPr lang="fr-TN" sz="20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Arial" panose="020B0604020202020204" pitchFamily="34" charset="0"/>
            </a:endParaRPr>
          </a:p>
        </p:txBody>
      </p:sp>
      <p:sp>
        <p:nvSpPr>
          <p:cNvPr id="7" name="Ellipse 6">
            <a:extLst>
              <a:ext uri="{FF2B5EF4-FFF2-40B4-BE49-F238E27FC236}">
                <a16:creationId xmlns:a16="http://schemas.microsoft.com/office/drawing/2014/main" id="{006859A5-F695-C842-D447-06B5EA288218}"/>
              </a:ext>
            </a:extLst>
          </p:cNvPr>
          <p:cNvSpPr/>
          <p:nvPr/>
        </p:nvSpPr>
        <p:spPr>
          <a:xfrm>
            <a:off x="4233040" y="4034764"/>
            <a:ext cx="303213" cy="39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a:p>
        </p:txBody>
      </p:sp>
      <p:cxnSp>
        <p:nvCxnSpPr>
          <p:cNvPr id="9" name="Connecteur droit 8">
            <a:extLst>
              <a:ext uri="{FF2B5EF4-FFF2-40B4-BE49-F238E27FC236}">
                <a16:creationId xmlns:a16="http://schemas.microsoft.com/office/drawing/2014/main" id="{E4B94148-42A3-1B41-172A-2D4866DC0780}"/>
              </a:ext>
            </a:extLst>
          </p:cNvPr>
          <p:cNvCxnSpPr>
            <a:cxnSpLocks/>
          </p:cNvCxnSpPr>
          <p:nvPr/>
        </p:nvCxnSpPr>
        <p:spPr>
          <a:xfrm flipH="1">
            <a:off x="3268576" y="4230874"/>
            <a:ext cx="105753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8A6DCBE9-C5F9-1243-67EC-F21F84CEF5B8}"/>
              </a:ext>
            </a:extLst>
          </p:cNvPr>
          <p:cNvCxnSpPr>
            <a:cxnSpLocks/>
          </p:cNvCxnSpPr>
          <p:nvPr/>
        </p:nvCxnSpPr>
        <p:spPr>
          <a:xfrm flipV="1">
            <a:off x="7865896" y="3603253"/>
            <a:ext cx="730796" cy="6408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631CE906-B80F-71D1-D73B-700D48B17CDB}"/>
              </a:ext>
            </a:extLst>
          </p:cNvPr>
          <p:cNvCxnSpPr/>
          <p:nvPr/>
        </p:nvCxnSpPr>
        <p:spPr>
          <a:xfrm>
            <a:off x="7865896" y="4258102"/>
            <a:ext cx="73079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5" name="Connecteur droit avec flèche 54">
            <a:extLst>
              <a:ext uri="{FF2B5EF4-FFF2-40B4-BE49-F238E27FC236}">
                <a16:creationId xmlns:a16="http://schemas.microsoft.com/office/drawing/2014/main" id="{5F2C5BBD-3264-DA01-349B-92086489D7EA}"/>
              </a:ext>
            </a:extLst>
          </p:cNvPr>
          <p:cNvCxnSpPr>
            <a:endCxn id="51" idx="1"/>
          </p:cNvCxnSpPr>
          <p:nvPr/>
        </p:nvCxnSpPr>
        <p:spPr>
          <a:xfrm>
            <a:off x="7865896" y="4244146"/>
            <a:ext cx="564980" cy="10249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6" name="Connecteur droit 55">
            <a:extLst>
              <a:ext uri="{FF2B5EF4-FFF2-40B4-BE49-F238E27FC236}">
                <a16:creationId xmlns:a16="http://schemas.microsoft.com/office/drawing/2014/main" id="{05E07A8D-3BE7-66BB-B287-38F7576A1BDE}"/>
              </a:ext>
            </a:extLst>
          </p:cNvPr>
          <p:cNvCxnSpPr>
            <a:cxnSpLocks/>
          </p:cNvCxnSpPr>
          <p:nvPr/>
        </p:nvCxnSpPr>
        <p:spPr>
          <a:xfrm flipH="1">
            <a:off x="3086163" y="3102194"/>
            <a:ext cx="1239943" cy="829976"/>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8" name="Google Shape;4060;p78">
            <a:extLst>
              <a:ext uri="{FF2B5EF4-FFF2-40B4-BE49-F238E27FC236}">
                <a16:creationId xmlns:a16="http://schemas.microsoft.com/office/drawing/2014/main" id="{E7A128DC-3409-103C-2A57-14C670D1DFFE}"/>
              </a:ext>
            </a:extLst>
          </p:cNvPr>
          <p:cNvPicPr preferRelativeResize="0"/>
          <p:nvPr/>
        </p:nvPicPr>
        <p:blipFill>
          <a:blip r:embed="rId3">
            <a:alphaModFix/>
          </a:blip>
          <a:stretch>
            <a:fillRect/>
          </a:stretch>
        </p:blipFill>
        <p:spPr>
          <a:xfrm>
            <a:off x="4117178" y="1391968"/>
            <a:ext cx="2260939" cy="2212846"/>
          </a:xfrm>
          <a:prstGeom prst="rect">
            <a:avLst/>
          </a:prstGeom>
          <a:noFill/>
          <a:ln>
            <a:noFill/>
          </a:ln>
        </p:spPr>
      </p:pic>
      <p:sp>
        <p:nvSpPr>
          <p:cNvPr id="59" name="Rectangle 58">
            <a:extLst>
              <a:ext uri="{FF2B5EF4-FFF2-40B4-BE49-F238E27FC236}">
                <a16:creationId xmlns:a16="http://schemas.microsoft.com/office/drawing/2014/main" id="{7084B12A-FB4C-18AC-36D7-5ECE5CAF1C5A}"/>
              </a:ext>
            </a:extLst>
          </p:cNvPr>
          <p:cNvSpPr/>
          <p:nvPr/>
        </p:nvSpPr>
        <p:spPr>
          <a:xfrm>
            <a:off x="5815916" y="2054887"/>
            <a:ext cx="2614960" cy="830997"/>
          </a:xfrm>
          <a:prstGeom prst="rect">
            <a:avLst/>
          </a:prstGeom>
          <a:noFill/>
        </p:spPr>
        <p:txBody>
          <a:bodyPr wrap="square" lIns="91440" tIns="45720" rIns="91440" bIns="45720">
            <a:spAutoFit/>
          </a:bodyPr>
          <a:lstStyle/>
          <a:p>
            <a:pPr algn="ctr"/>
            <a:r>
              <a:rPr lang="fr-FR"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Admin</a:t>
            </a:r>
          </a:p>
        </p:txBody>
      </p:sp>
      <p:sp>
        <p:nvSpPr>
          <p:cNvPr id="20" name="Triangle rectangle 19">
            <a:extLst>
              <a:ext uri="{FF2B5EF4-FFF2-40B4-BE49-F238E27FC236}">
                <a16:creationId xmlns:a16="http://schemas.microsoft.com/office/drawing/2014/main" id="{C0509E3D-52BD-F495-E251-6D0646FDE47A}"/>
              </a:ext>
            </a:extLst>
          </p:cNvPr>
          <p:cNvSpPr/>
          <p:nvPr/>
        </p:nvSpPr>
        <p:spPr>
          <a:xfrm rot="16200000">
            <a:off x="11378038" y="6040688"/>
            <a:ext cx="803159" cy="853996"/>
          </a:xfrm>
          <a:prstGeom prst="rtTriangle">
            <a:avLst/>
          </a:prstGeom>
          <a:solidFill>
            <a:srgbClr val="0082B2"/>
          </a:solidFill>
          <a:ln>
            <a:noFill/>
          </a:ln>
        </p:spPr>
        <p:txBody>
          <a:bodyPr spcFirstLastPara="1" wrap="square" lIns="68575" tIns="34275" rIns="68575" bIns="34275" anchor="ctr" anchorCtr="0">
            <a:noAutofit/>
          </a:bodyPr>
          <a:lstStyle/>
          <a:p>
            <a:pPr algn="ctr">
              <a:buClr>
                <a:srgbClr val="000000"/>
              </a:buClr>
              <a:buSzPts val="1400"/>
            </a:pPr>
            <a:endParaRPr lang="fr-FR" sz="1200" b="1" kern="0" dirty="0">
              <a:solidFill>
                <a:srgbClr val="FFFFFF"/>
              </a:solidFill>
              <a:latin typeface="Poppins"/>
              <a:cs typeface="Poppins"/>
              <a:sym typeface="Helvetica Light"/>
            </a:endParaRPr>
          </a:p>
        </p:txBody>
      </p:sp>
      <p:sp>
        <p:nvSpPr>
          <p:cNvPr id="21" name="ZoneTexte 20">
            <a:extLst>
              <a:ext uri="{FF2B5EF4-FFF2-40B4-BE49-F238E27FC236}">
                <a16:creationId xmlns:a16="http://schemas.microsoft.com/office/drawing/2014/main" id="{5970E598-ABFB-C1D6-B30A-05AB72D956A5}"/>
              </a:ext>
            </a:extLst>
          </p:cNvPr>
          <p:cNvSpPr txBox="1"/>
          <p:nvPr/>
        </p:nvSpPr>
        <p:spPr>
          <a:xfrm>
            <a:off x="11772191" y="6439724"/>
            <a:ext cx="419809"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eaLnBrk="1" fontAlgn="auto">
              <a:spcBef>
                <a:spcPts val="0"/>
              </a:spcBef>
              <a:spcAft>
                <a:spcPts val="0"/>
              </a:spcAft>
              <a:defRPr sz="3200" b="0">
                <a:solidFill>
                  <a:srgbClr val="FFFFFF"/>
                </a:solidFill>
                <a:latin typeface="+mn-lt"/>
                <a:ea typeface="+mn-ea"/>
                <a:cs typeface="+mn-cs"/>
                <a:sym typeface="Helvetica Neue Medium"/>
              </a:defRPr>
            </a:pPr>
            <a:r>
              <a:rPr lang="fr-FR" sz="1800" b="1" dirty="0">
                <a:solidFill>
                  <a:schemeClr val="bg1"/>
                </a:solidFill>
                <a:latin typeface="Poppins" panose="020B0604020202020204" charset="0"/>
                <a:cs typeface="Poppins" panose="020B0604020202020204" charset="0"/>
                <a:sym typeface="Helvetica Neue Medium"/>
              </a:rPr>
              <a:t>12</a:t>
            </a:r>
          </a:p>
        </p:txBody>
      </p:sp>
    </p:spTree>
    <p:extLst>
      <p:ext uri="{BB962C8B-B14F-4D97-AF65-F5344CB8AC3E}">
        <p14:creationId xmlns:p14="http://schemas.microsoft.com/office/powerpoint/2010/main" val="257101032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down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barn(inVertical)">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1000"/>
                                        <p:tgtEl>
                                          <p:spTgt spid="35"/>
                                        </p:tgtEl>
                                      </p:cBhvr>
                                    </p:animEffect>
                                    <p:anim calcmode="lin" valueType="num">
                                      <p:cBhvr>
                                        <p:cTn id="18" dur="1000" fill="hold"/>
                                        <p:tgtEl>
                                          <p:spTgt spid="35"/>
                                        </p:tgtEl>
                                        <p:attrNameLst>
                                          <p:attrName>ppt_x</p:attrName>
                                        </p:attrNameLst>
                                      </p:cBhvr>
                                      <p:tavLst>
                                        <p:tav tm="0">
                                          <p:val>
                                            <p:strVal val="#ppt_x"/>
                                          </p:val>
                                        </p:tav>
                                        <p:tav tm="100000">
                                          <p:val>
                                            <p:strVal val="#ppt_x"/>
                                          </p:val>
                                        </p:tav>
                                      </p:tavLst>
                                    </p:anim>
                                    <p:anim calcmode="lin" valueType="num">
                                      <p:cBhvr>
                                        <p:cTn id="19"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circle(in)">
                                      <p:cBhvr>
                                        <p:cTn id="24" dur="2000"/>
                                        <p:tgtEl>
                                          <p:spTgt spid="58"/>
                                        </p:tgtEl>
                                      </p:cBhvr>
                                    </p:animEffect>
                                  </p:childTnLst>
                                </p:cTn>
                              </p:par>
                              <p:par>
                                <p:cTn id="25" presetID="6" presetClass="entr" presetSubtype="16" fill="hold" grpId="0" nodeType="with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circle(in)">
                                      <p:cBhvr>
                                        <p:cTn id="27" dur="2000"/>
                                        <p:tgtEl>
                                          <p:spTgt spid="59"/>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heel(1)">
                                      <p:cBhvr>
                                        <p:cTn id="32" dur="2000"/>
                                        <p:tgtEl>
                                          <p:spTgt spid="7"/>
                                        </p:tgtEl>
                                      </p:cBhvr>
                                    </p:animEffect>
                                  </p:childTnLst>
                                </p:cTn>
                              </p:par>
                              <p:par>
                                <p:cTn id="33" presetID="21" presetClass="entr" presetSubtype="1"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heel(1)">
                                      <p:cBhvr>
                                        <p:cTn id="35" dur="2000"/>
                                        <p:tgtEl>
                                          <p:spTgt spid="34"/>
                                        </p:tgtEl>
                                      </p:cBhvr>
                                    </p:animEffect>
                                  </p:childTnLst>
                                </p:cTn>
                              </p:par>
                            </p:childTnLst>
                          </p:cTn>
                        </p:par>
                      </p:childTnLst>
                    </p:cTn>
                  </p:par>
                  <p:par>
                    <p:cTn id="36" fill="hold">
                      <p:stCondLst>
                        <p:cond delay="indefinite"/>
                      </p:stCondLst>
                      <p:childTnLst>
                        <p:par>
                          <p:cTn id="37" fill="hold">
                            <p:stCondLst>
                              <p:cond delay="0"/>
                            </p:stCondLst>
                            <p:childTnLst>
                              <p:par>
                                <p:cTn id="38" presetID="31" presetClass="entr" presetSubtype="0" fill="hold" nodeType="clickEffect">
                                  <p:stCondLst>
                                    <p:cond delay="0"/>
                                  </p:stCondLst>
                                  <p:childTnLst>
                                    <p:set>
                                      <p:cBhvr>
                                        <p:cTn id="39" dur="1" fill="hold">
                                          <p:stCondLst>
                                            <p:cond delay="0"/>
                                          </p:stCondLst>
                                        </p:cTn>
                                        <p:tgtEl>
                                          <p:spTgt spid="36"/>
                                        </p:tgtEl>
                                        <p:attrNameLst>
                                          <p:attrName>style.visibility</p:attrName>
                                        </p:attrNameLst>
                                      </p:cBhvr>
                                      <p:to>
                                        <p:strVal val="visible"/>
                                      </p:to>
                                    </p:set>
                                    <p:anim calcmode="lin" valueType="num">
                                      <p:cBhvr>
                                        <p:cTn id="40" dur="1000" fill="hold"/>
                                        <p:tgtEl>
                                          <p:spTgt spid="36"/>
                                        </p:tgtEl>
                                        <p:attrNameLst>
                                          <p:attrName>ppt_w</p:attrName>
                                        </p:attrNameLst>
                                      </p:cBhvr>
                                      <p:tavLst>
                                        <p:tav tm="0">
                                          <p:val>
                                            <p:fltVal val="0"/>
                                          </p:val>
                                        </p:tav>
                                        <p:tav tm="100000">
                                          <p:val>
                                            <p:strVal val="#ppt_w"/>
                                          </p:val>
                                        </p:tav>
                                      </p:tavLst>
                                    </p:anim>
                                    <p:anim calcmode="lin" valueType="num">
                                      <p:cBhvr>
                                        <p:cTn id="41" dur="1000" fill="hold"/>
                                        <p:tgtEl>
                                          <p:spTgt spid="36"/>
                                        </p:tgtEl>
                                        <p:attrNameLst>
                                          <p:attrName>ppt_h</p:attrName>
                                        </p:attrNameLst>
                                      </p:cBhvr>
                                      <p:tavLst>
                                        <p:tav tm="0">
                                          <p:val>
                                            <p:fltVal val="0"/>
                                          </p:val>
                                        </p:tav>
                                        <p:tav tm="100000">
                                          <p:val>
                                            <p:strVal val="#ppt_h"/>
                                          </p:val>
                                        </p:tav>
                                      </p:tavLst>
                                    </p:anim>
                                    <p:anim calcmode="lin" valueType="num">
                                      <p:cBhvr>
                                        <p:cTn id="42" dur="1000" fill="hold"/>
                                        <p:tgtEl>
                                          <p:spTgt spid="36"/>
                                        </p:tgtEl>
                                        <p:attrNameLst>
                                          <p:attrName>style.rotation</p:attrName>
                                        </p:attrNameLst>
                                      </p:cBhvr>
                                      <p:tavLst>
                                        <p:tav tm="0">
                                          <p:val>
                                            <p:fltVal val="90"/>
                                          </p:val>
                                        </p:tav>
                                        <p:tav tm="100000">
                                          <p:val>
                                            <p:fltVal val="0"/>
                                          </p:val>
                                        </p:tav>
                                      </p:tavLst>
                                    </p:anim>
                                    <p:animEffect transition="in" filter="fade">
                                      <p:cBhvr>
                                        <p:cTn id="43" dur="1000"/>
                                        <p:tgtEl>
                                          <p:spTgt spid="36"/>
                                        </p:tgtEl>
                                      </p:cBhvr>
                                    </p:animEffect>
                                  </p:childTnLst>
                                </p:cTn>
                              </p:par>
                              <p:par>
                                <p:cTn id="44" presetID="31" presetClass="entr" presetSubtype="0" fill="hold" grpId="0" nodeType="withEffect">
                                  <p:stCondLst>
                                    <p:cond delay="0"/>
                                  </p:stCondLst>
                                  <p:childTnLst>
                                    <p:set>
                                      <p:cBhvr>
                                        <p:cTn id="45" dur="1" fill="hold">
                                          <p:stCondLst>
                                            <p:cond delay="0"/>
                                          </p:stCondLst>
                                        </p:cTn>
                                        <p:tgtEl>
                                          <p:spTgt spid="50"/>
                                        </p:tgtEl>
                                        <p:attrNameLst>
                                          <p:attrName>style.visibility</p:attrName>
                                        </p:attrNameLst>
                                      </p:cBhvr>
                                      <p:to>
                                        <p:strVal val="visible"/>
                                      </p:to>
                                    </p:set>
                                    <p:anim calcmode="lin" valueType="num">
                                      <p:cBhvr>
                                        <p:cTn id="46" dur="1000" fill="hold"/>
                                        <p:tgtEl>
                                          <p:spTgt spid="50"/>
                                        </p:tgtEl>
                                        <p:attrNameLst>
                                          <p:attrName>ppt_w</p:attrName>
                                        </p:attrNameLst>
                                      </p:cBhvr>
                                      <p:tavLst>
                                        <p:tav tm="0">
                                          <p:val>
                                            <p:fltVal val="0"/>
                                          </p:val>
                                        </p:tav>
                                        <p:tav tm="100000">
                                          <p:val>
                                            <p:strVal val="#ppt_w"/>
                                          </p:val>
                                        </p:tav>
                                      </p:tavLst>
                                    </p:anim>
                                    <p:anim calcmode="lin" valueType="num">
                                      <p:cBhvr>
                                        <p:cTn id="47" dur="1000" fill="hold"/>
                                        <p:tgtEl>
                                          <p:spTgt spid="50"/>
                                        </p:tgtEl>
                                        <p:attrNameLst>
                                          <p:attrName>ppt_h</p:attrName>
                                        </p:attrNameLst>
                                      </p:cBhvr>
                                      <p:tavLst>
                                        <p:tav tm="0">
                                          <p:val>
                                            <p:fltVal val="0"/>
                                          </p:val>
                                        </p:tav>
                                        <p:tav tm="100000">
                                          <p:val>
                                            <p:strVal val="#ppt_h"/>
                                          </p:val>
                                        </p:tav>
                                      </p:tavLst>
                                    </p:anim>
                                    <p:anim calcmode="lin" valueType="num">
                                      <p:cBhvr>
                                        <p:cTn id="48" dur="1000" fill="hold"/>
                                        <p:tgtEl>
                                          <p:spTgt spid="50"/>
                                        </p:tgtEl>
                                        <p:attrNameLst>
                                          <p:attrName>style.rotation</p:attrName>
                                        </p:attrNameLst>
                                      </p:cBhvr>
                                      <p:tavLst>
                                        <p:tav tm="0">
                                          <p:val>
                                            <p:fltVal val="90"/>
                                          </p:val>
                                        </p:tav>
                                        <p:tav tm="100000">
                                          <p:val>
                                            <p:fltVal val="0"/>
                                          </p:val>
                                        </p:tav>
                                      </p:tavLst>
                                    </p:anim>
                                    <p:animEffect transition="in" filter="fade">
                                      <p:cBhvr>
                                        <p:cTn id="49" dur="1000"/>
                                        <p:tgtEl>
                                          <p:spTgt spid="50"/>
                                        </p:tgtEl>
                                      </p:cBhvr>
                                    </p:animEffect>
                                  </p:childTnLst>
                                </p:cTn>
                              </p:par>
                            </p:childTnLst>
                          </p:cTn>
                        </p:par>
                      </p:childTnLst>
                    </p:cTn>
                  </p:par>
                  <p:par>
                    <p:cTn id="50" fill="hold">
                      <p:stCondLst>
                        <p:cond delay="indefinite"/>
                      </p:stCondLst>
                      <p:childTnLst>
                        <p:par>
                          <p:cTn id="51" fill="hold">
                            <p:stCondLst>
                              <p:cond delay="0"/>
                            </p:stCondLst>
                            <p:childTnLst>
                              <p:par>
                                <p:cTn id="52" presetID="31" presetClass="entr" presetSubtype="0" fill="hold" nodeType="clickEffect">
                                  <p:stCondLst>
                                    <p:cond delay="0"/>
                                  </p:stCondLst>
                                  <p:childTnLst>
                                    <p:set>
                                      <p:cBhvr>
                                        <p:cTn id="53" dur="1" fill="hold">
                                          <p:stCondLst>
                                            <p:cond delay="0"/>
                                          </p:stCondLst>
                                        </p:cTn>
                                        <p:tgtEl>
                                          <p:spTgt spid="53"/>
                                        </p:tgtEl>
                                        <p:attrNameLst>
                                          <p:attrName>style.visibility</p:attrName>
                                        </p:attrNameLst>
                                      </p:cBhvr>
                                      <p:to>
                                        <p:strVal val="visible"/>
                                      </p:to>
                                    </p:set>
                                    <p:anim calcmode="lin" valueType="num">
                                      <p:cBhvr>
                                        <p:cTn id="54" dur="1000" fill="hold"/>
                                        <p:tgtEl>
                                          <p:spTgt spid="53"/>
                                        </p:tgtEl>
                                        <p:attrNameLst>
                                          <p:attrName>ppt_w</p:attrName>
                                        </p:attrNameLst>
                                      </p:cBhvr>
                                      <p:tavLst>
                                        <p:tav tm="0">
                                          <p:val>
                                            <p:fltVal val="0"/>
                                          </p:val>
                                        </p:tav>
                                        <p:tav tm="100000">
                                          <p:val>
                                            <p:strVal val="#ppt_w"/>
                                          </p:val>
                                        </p:tav>
                                      </p:tavLst>
                                    </p:anim>
                                    <p:anim calcmode="lin" valueType="num">
                                      <p:cBhvr>
                                        <p:cTn id="55" dur="1000" fill="hold"/>
                                        <p:tgtEl>
                                          <p:spTgt spid="53"/>
                                        </p:tgtEl>
                                        <p:attrNameLst>
                                          <p:attrName>ppt_h</p:attrName>
                                        </p:attrNameLst>
                                      </p:cBhvr>
                                      <p:tavLst>
                                        <p:tav tm="0">
                                          <p:val>
                                            <p:fltVal val="0"/>
                                          </p:val>
                                        </p:tav>
                                        <p:tav tm="100000">
                                          <p:val>
                                            <p:strVal val="#ppt_h"/>
                                          </p:val>
                                        </p:tav>
                                      </p:tavLst>
                                    </p:anim>
                                    <p:anim calcmode="lin" valueType="num">
                                      <p:cBhvr>
                                        <p:cTn id="56" dur="1000" fill="hold"/>
                                        <p:tgtEl>
                                          <p:spTgt spid="53"/>
                                        </p:tgtEl>
                                        <p:attrNameLst>
                                          <p:attrName>style.rotation</p:attrName>
                                        </p:attrNameLst>
                                      </p:cBhvr>
                                      <p:tavLst>
                                        <p:tav tm="0">
                                          <p:val>
                                            <p:fltVal val="90"/>
                                          </p:val>
                                        </p:tav>
                                        <p:tav tm="100000">
                                          <p:val>
                                            <p:fltVal val="0"/>
                                          </p:val>
                                        </p:tav>
                                      </p:tavLst>
                                    </p:anim>
                                    <p:animEffect transition="in" filter="fade">
                                      <p:cBhvr>
                                        <p:cTn id="57" dur="1000"/>
                                        <p:tgtEl>
                                          <p:spTgt spid="53"/>
                                        </p:tgtEl>
                                      </p:cBhvr>
                                    </p:animEffect>
                                  </p:childTnLst>
                                </p:cTn>
                              </p:par>
                              <p:par>
                                <p:cTn id="58" presetID="31" presetClass="entr" presetSubtype="0" fill="hold" grpId="0" nodeType="withEffect">
                                  <p:stCondLst>
                                    <p:cond delay="0"/>
                                  </p:stCondLst>
                                  <p:childTnLst>
                                    <p:set>
                                      <p:cBhvr>
                                        <p:cTn id="59" dur="1" fill="hold">
                                          <p:stCondLst>
                                            <p:cond delay="0"/>
                                          </p:stCondLst>
                                        </p:cTn>
                                        <p:tgtEl>
                                          <p:spTgt spid="49"/>
                                        </p:tgtEl>
                                        <p:attrNameLst>
                                          <p:attrName>style.visibility</p:attrName>
                                        </p:attrNameLst>
                                      </p:cBhvr>
                                      <p:to>
                                        <p:strVal val="visible"/>
                                      </p:to>
                                    </p:set>
                                    <p:anim calcmode="lin" valueType="num">
                                      <p:cBhvr>
                                        <p:cTn id="60" dur="1000" fill="hold"/>
                                        <p:tgtEl>
                                          <p:spTgt spid="49"/>
                                        </p:tgtEl>
                                        <p:attrNameLst>
                                          <p:attrName>ppt_w</p:attrName>
                                        </p:attrNameLst>
                                      </p:cBhvr>
                                      <p:tavLst>
                                        <p:tav tm="0">
                                          <p:val>
                                            <p:fltVal val="0"/>
                                          </p:val>
                                        </p:tav>
                                        <p:tav tm="100000">
                                          <p:val>
                                            <p:strVal val="#ppt_w"/>
                                          </p:val>
                                        </p:tav>
                                      </p:tavLst>
                                    </p:anim>
                                    <p:anim calcmode="lin" valueType="num">
                                      <p:cBhvr>
                                        <p:cTn id="61" dur="1000" fill="hold"/>
                                        <p:tgtEl>
                                          <p:spTgt spid="49"/>
                                        </p:tgtEl>
                                        <p:attrNameLst>
                                          <p:attrName>ppt_h</p:attrName>
                                        </p:attrNameLst>
                                      </p:cBhvr>
                                      <p:tavLst>
                                        <p:tav tm="0">
                                          <p:val>
                                            <p:fltVal val="0"/>
                                          </p:val>
                                        </p:tav>
                                        <p:tav tm="100000">
                                          <p:val>
                                            <p:strVal val="#ppt_h"/>
                                          </p:val>
                                        </p:tav>
                                      </p:tavLst>
                                    </p:anim>
                                    <p:anim calcmode="lin" valueType="num">
                                      <p:cBhvr>
                                        <p:cTn id="62" dur="1000" fill="hold"/>
                                        <p:tgtEl>
                                          <p:spTgt spid="49"/>
                                        </p:tgtEl>
                                        <p:attrNameLst>
                                          <p:attrName>style.rotation</p:attrName>
                                        </p:attrNameLst>
                                      </p:cBhvr>
                                      <p:tavLst>
                                        <p:tav tm="0">
                                          <p:val>
                                            <p:fltVal val="90"/>
                                          </p:val>
                                        </p:tav>
                                        <p:tav tm="100000">
                                          <p:val>
                                            <p:fltVal val="0"/>
                                          </p:val>
                                        </p:tav>
                                      </p:tavLst>
                                    </p:anim>
                                    <p:animEffect transition="in" filter="fade">
                                      <p:cBhvr>
                                        <p:cTn id="63" dur="1000"/>
                                        <p:tgtEl>
                                          <p:spTgt spid="49"/>
                                        </p:tgtEl>
                                      </p:cBhvr>
                                    </p:animEffect>
                                  </p:childTnLst>
                                </p:cTn>
                              </p:par>
                            </p:childTnLst>
                          </p:cTn>
                        </p:par>
                      </p:childTnLst>
                    </p:cTn>
                  </p:par>
                  <p:par>
                    <p:cTn id="64" fill="hold">
                      <p:stCondLst>
                        <p:cond delay="indefinite"/>
                      </p:stCondLst>
                      <p:childTnLst>
                        <p:par>
                          <p:cTn id="65" fill="hold">
                            <p:stCondLst>
                              <p:cond delay="0"/>
                            </p:stCondLst>
                            <p:childTnLst>
                              <p:par>
                                <p:cTn id="66" presetID="31" presetClass="entr" presetSubtype="0" fill="hold" nodeType="clickEffect">
                                  <p:stCondLst>
                                    <p:cond delay="0"/>
                                  </p:stCondLst>
                                  <p:childTnLst>
                                    <p:set>
                                      <p:cBhvr>
                                        <p:cTn id="67" dur="1" fill="hold">
                                          <p:stCondLst>
                                            <p:cond delay="0"/>
                                          </p:stCondLst>
                                        </p:cTn>
                                        <p:tgtEl>
                                          <p:spTgt spid="55"/>
                                        </p:tgtEl>
                                        <p:attrNameLst>
                                          <p:attrName>style.visibility</p:attrName>
                                        </p:attrNameLst>
                                      </p:cBhvr>
                                      <p:to>
                                        <p:strVal val="visible"/>
                                      </p:to>
                                    </p:set>
                                    <p:anim calcmode="lin" valueType="num">
                                      <p:cBhvr>
                                        <p:cTn id="68" dur="1000" fill="hold"/>
                                        <p:tgtEl>
                                          <p:spTgt spid="55"/>
                                        </p:tgtEl>
                                        <p:attrNameLst>
                                          <p:attrName>ppt_w</p:attrName>
                                        </p:attrNameLst>
                                      </p:cBhvr>
                                      <p:tavLst>
                                        <p:tav tm="0">
                                          <p:val>
                                            <p:fltVal val="0"/>
                                          </p:val>
                                        </p:tav>
                                        <p:tav tm="100000">
                                          <p:val>
                                            <p:strVal val="#ppt_w"/>
                                          </p:val>
                                        </p:tav>
                                      </p:tavLst>
                                    </p:anim>
                                    <p:anim calcmode="lin" valueType="num">
                                      <p:cBhvr>
                                        <p:cTn id="69" dur="1000" fill="hold"/>
                                        <p:tgtEl>
                                          <p:spTgt spid="55"/>
                                        </p:tgtEl>
                                        <p:attrNameLst>
                                          <p:attrName>ppt_h</p:attrName>
                                        </p:attrNameLst>
                                      </p:cBhvr>
                                      <p:tavLst>
                                        <p:tav tm="0">
                                          <p:val>
                                            <p:fltVal val="0"/>
                                          </p:val>
                                        </p:tav>
                                        <p:tav tm="100000">
                                          <p:val>
                                            <p:strVal val="#ppt_h"/>
                                          </p:val>
                                        </p:tav>
                                      </p:tavLst>
                                    </p:anim>
                                    <p:anim calcmode="lin" valueType="num">
                                      <p:cBhvr>
                                        <p:cTn id="70" dur="1000" fill="hold"/>
                                        <p:tgtEl>
                                          <p:spTgt spid="55"/>
                                        </p:tgtEl>
                                        <p:attrNameLst>
                                          <p:attrName>style.rotation</p:attrName>
                                        </p:attrNameLst>
                                      </p:cBhvr>
                                      <p:tavLst>
                                        <p:tav tm="0">
                                          <p:val>
                                            <p:fltVal val="90"/>
                                          </p:val>
                                        </p:tav>
                                        <p:tav tm="100000">
                                          <p:val>
                                            <p:fltVal val="0"/>
                                          </p:val>
                                        </p:tav>
                                      </p:tavLst>
                                    </p:anim>
                                    <p:animEffect transition="in" filter="fade">
                                      <p:cBhvr>
                                        <p:cTn id="71" dur="1000"/>
                                        <p:tgtEl>
                                          <p:spTgt spid="55"/>
                                        </p:tgtEl>
                                      </p:cBhvr>
                                    </p:animEffect>
                                  </p:childTnLst>
                                </p:cTn>
                              </p:par>
                              <p:par>
                                <p:cTn id="72" presetID="31" presetClass="entr" presetSubtype="0" fill="hold" grpId="0" nodeType="withEffect">
                                  <p:stCondLst>
                                    <p:cond delay="0"/>
                                  </p:stCondLst>
                                  <p:childTnLst>
                                    <p:set>
                                      <p:cBhvr>
                                        <p:cTn id="73" dur="1" fill="hold">
                                          <p:stCondLst>
                                            <p:cond delay="0"/>
                                          </p:stCondLst>
                                        </p:cTn>
                                        <p:tgtEl>
                                          <p:spTgt spid="51"/>
                                        </p:tgtEl>
                                        <p:attrNameLst>
                                          <p:attrName>style.visibility</p:attrName>
                                        </p:attrNameLst>
                                      </p:cBhvr>
                                      <p:to>
                                        <p:strVal val="visible"/>
                                      </p:to>
                                    </p:set>
                                    <p:anim calcmode="lin" valueType="num">
                                      <p:cBhvr>
                                        <p:cTn id="74" dur="1000" fill="hold"/>
                                        <p:tgtEl>
                                          <p:spTgt spid="51"/>
                                        </p:tgtEl>
                                        <p:attrNameLst>
                                          <p:attrName>ppt_w</p:attrName>
                                        </p:attrNameLst>
                                      </p:cBhvr>
                                      <p:tavLst>
                                        <p:tav tm="0">
                                          <p:val>
                                            <p:fltVal val="0"/>
                                          </p:val>
                                        </p:tav>
                                        <p:tav tm="100000">
                                          <p:val>
                                            <p:strVal val="#ppt_w"/>
                                          </p:val>
                                        </p:tav>
                                      </p:tavLst>
                                    </p:anim>
                                    <p:anim calcmode="lin" valueType="num">
                                      <p:cBhvr>
                                        <p:cTn id="75" dur="1000" fill="hold"/>
                                        <p:tgtEl>
                                          <p:spTgt spid="51"/>
                                        </p:tgtEl>
                                        <p:attrNameLst>
                                          <p:attrName>ppt_h</p:attrName>
                                        </p:attrNameLst>
                                      </p:cBhvr>
                                      <p:tavLst>
                                        <p:tav tm="0">
                                          <p:val>
                                            <p:fltVal val="0"/>
                                          </p:val>
                                        </p:tav>
                                        <p:tav tm="100000">
                                          <p:val>
                                            <p:strVal val="#ppt_h"/>
                                          </p:val>
                                        </p:tav>
                                      </p:tavLst>
                                    </p:anim>
                                    <p:anim calcmode="lin" valueType="num">
                                      <p:cBhvr>
                                        <p:cTn id="76" dur="1000" fill="hold"/>
                                        <p:tgtEl>
                                          <p:spTgt spid="51"/>
                                        </p:tgtEl>
                                        <p:attrNameLst>
                                          <p:attrName>style.rotation</p:attrName>
                                        </p:attrNameLst>
                                      </p:cBhvr>
                                      <p:tavLst>
                                        <p:tav tm="0">
                                          <p:val>
                                            <p:fltVal val="90"/>
                                          </p:val>
                                        </p:tav>
                                        <p:tav tm="100000">
                                          <p:val>
                                            <p:fltVal val="0"/>
                                          </p:val>
                                        </p:tav>
                                      </p:tavLst>
                                    </p:anim>
                                    <p:animEffect transition="in" filter="fade">
                                      <p:cBhvr>
                                        <p:cTn id="77" dur="1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4" grpId="0"/>
      <p:bldP spid="35" grpId="0"/>
      <p:bldP spid="49" grpId="0"/>
      <p:bldP spid="50" grpId="0"/>
      <p:bldP spid="51" grpId="0"/>
      <p:bldP spid="7" grpId="0" animBg="1"/>
      <p:bldP spid="5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ZoneTexte 32">
            <a:extLst>
              <a:ext uri="{FF2B5EF4-FFF2-40B4-BE49-F238E27FC236}">
                <a16:creationId xmlns:a16="http://schemas.microsoft.com/office/drawing/2014/main" id="{C1893082-300F-B49B-0046-1468F2237F33}"/>
              </a:ext>
            </a:extLst>
          </p:cNvPr>
          <p:cNvSpPr txBox="1"/>
          <p:nvPr/>
        </p:nvSpPr>
        <p:spPr>
          <a:xfrm>
            <a:off x="74525" y="231006"/>
            <a:ext cx="8503163" cy="646331"/>
          </a:xfrm>
          <a:prstGeom prst="rect">
            <a:avLst/>
          </a:prstGeom>
          <a:noFill/>
        </p:spPr>
        <p:txBody>
          <a:bodyPr wrap="square" rtlCol="0">
            <a:spAutoFit/>
          </a:bodyPr>
          <a:lstStyle/>
          <a:p>
            <a:r>
              <a:rPr lang="fr-FR" sz="3600" b="1" dirty="0">
                <a:solidFill>
                  <a:schemeClr val="bg1"/>
                </a:solidFill>
              </a:rPr>
              <a:t>Analyse et spécification des besoins </a:t>
            </a:r>
          </a:p>
        </p:txBody>
      </p:sp>
      <p:sp>
        <p:nvSpPr>
          <p:cNvPr id="34" name="Google Shape;247;p20">
            <a:extLst>
              <a:ext uri="{FF2B5EF4-FFF2-40B4-BE49-F238E27FC236}">
                <a16:creationId xmlns:a16="http://schemas.microsoft.com/office/drawing/2014/main" id="{4EC1B9CC-B562-530D-A219-BE11A34B2197}"/>
              </a:ext>
            </a:extLst>
          </p:cNvPr>
          <p:cNvSpPr txBox="1">
            <a:spLocks/>
          </p:cNvSpPr>
          <p:nvPr/>
        </p:nvSpPr>
        <p:spPr>
          <a:xfrm>
            <a:off x="5579165" y="274312"/>
            <a:ext cx="6899455" cy="857114"/>
          </a:xfrm>
          <a:prstGeom prst="rect">
            <a:avLst/>
          </a:prstGeom>
        </p:spPr>
        <p:txBody>
          <a:bodyPr spcFirstLastPara="1" wrap="square" lIns="0" tIns="0" rIns="0" bIns="0" anchor="b" anchorCtr="0">
            <a:noAutofit/>
          </a:bodyPr>
          <a:lstStyle/>
          <a:p>
            <a:pPr algn="ctr"/>
            <a:r>
              <a:rPr lang="fr-FR" sz="4800" b="1" dirty="0">
                <a:solidFill>
                  <a:schemeClr val="bg2">
                    <a:lumMod val="50000"/>
                  </a:schemeClr>
                </a:solidFill>
                <a:latin typeface="Bahnschrift Condensed" panose="020B0502040204020203" pitchFamily="34" charset="0"/>
              </a:rPr>
              <a:t>Les Besoins fonctionnels</a:t>
            </a:r>
            <a:endParaRPr lang="en-US" sz="4800" b="1" dirty="0">
              <a:solidFill>
                <a:schemeClr val="bg2">
                  <a:lumMod val="50000"/>
                </a:schemeClr>
              </a:solidFill>
              <a:latin typeface="Bahnschrift Condensed" panose="020B0502040204020203" pitchFamily="34" charset="0"/>
            </a:endParaRPr>
          </a:p>
        </p:txBody>
      </p:sp>
      <p:sp>
        <p:nvSpPr>
          <p:cNvPr id="35" name="Rectangle: Top Corners Rounded 4">
            <a:extLst>
              <a:ext uri="{FF2B5EF4-FFF2-40B4-BE49-F238E27FC236}">
                <a16:creationId xmlns:a16="http://schemas.microsoft.com/office/drawing/2014/main" id="{15CCEB9C-757B-891D-FC4C-1435AE15C736}"/>
              </a:ext>
            </a:extLst>
          </p:cNvPr>
          <p:cNvSpPr/>
          <p:nvPr/>
        </p:nvSpPr>
        <p:spPr>
          <a:xfrm rot="5400000" flipH="1">
            <a:off x="2352456" y="-2058575"/>
            <a:ext cx="857113" cy="5585478"/>
          </a:xfrm>
          <a:prstGeom prst="round2SameRect">
            <a:avLst>
              <a:gd name="adj1" fmla="val 50000"/>
              <a:gd name="adj2" fmla="val 0"/>
            </a:avLst>
          </a:prstGeom>
          <a:solidFill>
            <a:srgbClr val="166D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6" name="ZoneTexte 35">
            <a:extLst>
              <a:ext uri="{FF2B5EF4-FFF2-40B4-BE49-F238E27FC236}">
                <a16:creationId xmlns:a16="http://schemas.microsoft.com/office/drawing/2014/main" id="{68D4DACA-4B50-DF80-67AA-DD1247E816E3}"/>
              </a:ext>
            </a:extLst>
          </p:cNvPr>
          <p:cNvSpPr txBox="1"/>
          <p:nvPr/>
        </p:nvSpPr>
        <p:spPr>
          <a:xfrm>
            <a:off x="91688" y="373698"/>
            <a:ext cx="5510952" cy="646331"/>
          </a:xfrm>
          <a:prstGeom prst="rect">
            <a:avLst/>
          </a:prstGeom>
          <a:noFill/>
        </p:spPr>
        <p:txBody>
          <a:bodyPr wrap="square" rtlCol="0">
            <a:spAutoFit/>
          </a:bodyPr>
          <a:lstStyle/>
          <a:p>
            <a:r>
              <a:rPr lang="fr-FR" sz="3600" b="1" dirty="0">
                <a:solidFill>
                  <a:schemeClr val="bg1"/>
                </a:solidFill>
              </a:rPr>
              <a:t>Spécification des besoins </a:t>
            </a:r>
          </a:p>
        </p:txBody>
      </p:sp>
      <p:sp>
        <p:nvSpPr>
          <p:cNvPr id="37" name="ZoneTexte 36">
            <a:extLst>
              <a:ext uri="{FF2B5EF4-FFF2-40B4-BE49-F238E27FC236}">
                <a16:creationId xmlns:a16="http://schemas.microsoft.com/office/drawing/2014/main" id="{62631518-A417-F484-AA68-66278997AA87}"/>
              </a:ext>
            </a:extLst>
          </p:cNvPr>
          <p:cNvSpPr txBox="1"/>
          <p:nvPr/>
        </p:nvSpPr>
        <p:spPr>
          <a:xfrm>
            <a:off x="5988210" y="5188732"/>
            <a:ext cx="2733017" cy="587148"/>
          </a:xfrm>
          <a:prstGeom prst="rect">
            <a:avLst/>
          </a:prstGeom>
          <a:noFill/>
        </p:spPr>
        <p:txBody>
          <a:bodyPr wrap="square">
            <a:spAutoFit/>
          </a:bodyPr>
          <a:lstStyle/>
          <a:p>
            <a:pPr algn="just">
              <a:lnSpc>
                <a:spcPct val="150000"/>
              </a:lnSpc>
              <a:spcBef>
                <a:spcPts val="600"/>
              </a:spcBef>
              <a:spcAft>
                <a:spcPts val="800"/>
              </a:spcAft>
            </a:pPr>
            <a:r>
              <a:rPr lang="fr-FR" sz="2400" dirty="0">
                <a:ln w="0"/>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cs typeface="Arial" panose="020B0604020202020204" pitchFamily="34" charset="0"/>
              </a:rPr>
              <a:t>ajouter avis</a:t>
            </a:r>
            <a:endParaRPr lang="fr-TN" sz="20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Arial" panose="020B0604020202020204" pitchFamily="34" charset="0"/>
            </a:endParaRPr>
          </a:p>
        </p:txBody>
      </p:sp>
      <p:pic>
        <p:nvPicPr>
          <p:cNvPr id="38" name="Image 37">
            <a:extLst>
              <a:ext uri="{FF2B5EF4-FFF2-40B4-BE49-F238E27FC236}">
                <a16:creationId xmlns:a16="http://schemas.microsoft.com/office/drawing/2014/main" id="{AF406384-82B0-36A2-6DFB-0F119F8FE3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511" y="2211255"/>
            <a:ext cx="2091930" cy="2091930"/>
          </a:xfrm>
          <a:prstGeom prst="rect">
            <a:avLst/>
          </a:prstGeom>
        </p:spPr>
      </p:pic>
      <p:sp>
        <p:nvSpPr>
          <p:cNvPr id="39" name="Rectangle 38">
            <a:extLst>
              <a:ext uri="{FF2B5EF4-FFF2-40B4-BE49-F238E27FC236}">
                <a16:creationId xmlns:a16="http://schemas.microsoft.com/office/drawing/2014/main" id="{C0121529-6506-E4C4-5C16-6633482DDD69}"/>
              </a:ext>
            </a:extLst>
          </p:cNvPr>
          <p:cNvSpPr/>
          <p:nvPr/>
        </p:nvSpPr>
        <p:spPr>
          <a:xfrm>
            <a:off x="1627871" y="4723501"/>
            <a:ext cx="1507143" cy="2185214"/>
          </a:xfrm>
          <a:prstGeom prst="rect">
            <a:avLst/>
          </a:prstGeom>
          <a:noFill/>
        </p:spPr>
        <p:txBody>
          <a:bodyPr wrap="none" lIns="91440" tIns="45720" rIns="91440" bIns="45720">
            <a:spAutoFit/>
          </a:bodyPr>
          <a:lstStyle/>
          <a:p>
            <a:pPr algn="ctr"/>
            <a:r>
              <a:rPr lang="fr-FR"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User</a:t>
            </a:r>
          </a:p>
          <a:p>
            <a:pPr algn="ctr"/>
            <a:r>
              <a:rPr lang="fr-FR"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(client)</a:t>
            </a:r>
          </a:p>
          <a:p>
            <a:pPr algn="ctr"/>
            <a:endParaRPr lang="fr-FR"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40" name="ZoneTexte 39">
            <a:extLst>
              <a:ext uri="{FF2B5EF4-FFF2-40B4-BE49-F238E27FC236}">
                <a16:creationId xmlns:a16="http://schemas.microsoft.com/office/drawing/2014/main" id="{C37DCFAB-552A-E3DC-2AEE-17DA8A4E1019}"/>
              </a:ext>
            </a:extLst>
          </p:cNvPr>
          <p:cNvSpPr txBox="1"/>
          <p:nvPr/>
        </p:nvSpPr>
        <p:spPr>
          <a:xfrm>
            <a:off x="5794644" y="2134431"/>
            <a:ext cx="2054372" cy="587148"/>
          </a:xfrm>
          <a:prstGeom prst="rect">
            <a:avLst/>
          </a:prstGeom>
          <a:noFill/>
        </p:spPr>
        <p:txBody>
          <a:bodyPr wrap="square">
            <a:spAutoFit/>
          </a:bodyPr>
          <a:lstStyle/>
          <a:p>
            <a:pPr algn="just">
              <a:lnSpc>
                <a:spcPct val="150000"/>
              </a:lnSpc>
              <a:spcBef>
                <a:spcPts val="600"/>
              </a:spcBef>
              <a:spcAft>
                <a:spcPts val="800"/>
              </a:spcAft>
            </a:pPr>
            <a:r>
              <a:rPr lang="fr-FR" sz="2400" dirty="0">
                <a:ln w="0"/>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cs typeface="Arial" panose="020B0604020202020204" pitchFamily="34" charset="0"/>
              </a:rPr>
              <a:t>s’inscrire</a:t>
            </a:r>
            <a:endParaRPr lang="fr-TN" sz="20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Arial" panose="020B0604020202020204" pitchFamily="34" charset="0"/>
            </a:endParaRPr>
          </a:p>
        </p:txBody>
      </p:sp>
      <p:sp>
        <p:nvSpPr>
          <p:cNvPr id="41" name="ZoneTexte 40">
            <a:extLst>
              <a:ext uri="{FF2B5EF4-FFF2-40B4-BE49-F238E27FC236}">
                <a16:creationId xmlns:a16="http://schemas.microsoft.com/office/drawing/2014/main" id="{560EB911-3139-571D-2492-A8EF1685FC83}"/>
              </a:ext>
            </a:extLst>
          </p:cNvPr>
          <p:cNvSpPr txBox="1"/>
          <p:nvPr/>
        </p:nvSpPr>
        <p:spPr>
          <a:xfrm>
            <a:off x="5700592" y="2852282"/>
            <a:ext cx="4296848" cy="587148"/>
          </a:xfrm>
          <a:prstGeom prst="rect">
            <a:avLst/>
          </a:prstGeom>
          <a:noFill/>
        </p:spPr>
        <p:txBody>
          <a:bodyPr wrap="square">
            <a:spAutoFit/>
          </a:bodyPr>
          <a:lstStyle/>
          <a:p>
            <a:pPr algn="just">
              <a:lnSpc>
                <a:spcPct val="150000"/>
              </a:lnSpc>
              <a:spcBef>
                <a:spcPts val="600"/>
              </a:spcBef>
              <a:spcAft>
                <a:spcPts val="800"/>
              </a:spcAft>
            </a:pPr>
            <a:r>
              <a:rPr lang="fr-FR" sz="2400" dirty="0">
                <a:ln w="0"/>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cs typeface="Arial" panose="020B0604020202020204" pitchFamily="34" charset="0"/>
              </a:rPr>
              <a:t>consulter la liste des parkings</a:t>
            </a:r>
            <a:endParaRPr lang="fr-TN" sz="20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Arial" panose="020B0604020202020204" pitchFamily="34" charset="0"/>
            </a:endParaRPr>
          </a:p>
        </p:txBody>
      </p:sp>
      <p:sp>
        <p:nvSpPr>
          <p:cNvPr id="43" name="ZoneTexte 42">
            <a:extLst>
              <a:ext uri="{FF2B5EF4-FFF2-40B4-BE49-F238E27FC236}">
                <a16:creationId xmlns:a16="http://schemas.microsoft.com/office/drawing/2014/main" id="{A18C9641-53AB-F9C1-6A3E-07CF2B1BB336}"/>
              </a:ext>
            </a:extLst>
          </p:cNvPr>
          <p:cNvSpPr txBox="1"/>
          <p:nvPr/>
        </p:nvSpPr>
        <p:spPr>
          <a:xfrm>
            <a:off x="5897879" y="3758893"/>
            <a:ext cx="2733017" cy="587148"/>
          </a:xfrm>
          <a:prstGeom prst="rect">
            <a:avLst/>
          </a:prstGeom>
          <a:noFill/>
        </p:spPr>
        <p:txBody>
          <a:bodyPr wrap="square">
            <a:spAutoFit/>
          </a:bodyPr>
          <a:lstStyle/>
          <a:p>
            <a:pPr algn="just">
              <a:lnSpc>
                <a:spcPct val="150000"/>
              </a:lnSpc>
              <a:spcBef>
                <a:spcPts val="600"/>
              </a:spcBef>
              <a:spcAft>
                <a:spcPts val="800"/>
              </a:spcAft>
            </a:pPr>
            <a:r>
              <a:rPr lang="fr-FR" sz="2400" dirty="0">
                <a:ln w="0"/>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cs typeface="Arial" panose="020B0604020202020204" pitchFamily="34" charset="0"/>
              </a:rPr>
              <a:t>réserver en ligne</a:t>
            </a:r>
            <a:endParaRPr lang="fr-TN" sz="20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Arial" panose="020B0604020202020204" pitchFamily="34" charset="0"/>
            </a:endParaRPr>
          </a:p>
        </p:txBody>
      </p:sp>
      <p:sp>
        <p:nvSpPr>
          <p:cNvPr id="45" name="ZoneTexte 44">
            <a:extLst>
              <a:ext uri="{FF2B5EF4-FFF2-40B4-BE49-F238E27FC236}">
                <a16:creationId xmlns:a16="http://schemas.microsoft.com/office/drawing/2014/main" id="{B205FD2B-AFA3-0A31-51B9-A4AF8299965B}"/>
              </a:ext>
            </a:extLst>
          </p:cNvPr>
          <p:cNvSpPr txBox="1"/>
          <p:nvPr/>
        </p:nvSpPr>
        <p:spPr>
          <a:xfrm>
            <a:off x="5897880" y="4468315"/>
            <a:ext cx="2505602" cy="587148"/>
          </a:xfrm>
          <a:prstGeom prst="rect">
            <a:avLst/>
          </a:prstGeom>
          <a:noFill/>
        </p:spPr>
        <p:txBody>
          <a:bodyPr wrap="square">
            <a:spAutoFit/>
          </a:bodyPr>
          <a:lstStyle/>
          <a:p>
            <a:pPr algn="just">
              <a:lnSpc>
                <a:spcPct val="150000"/>
              </a:lnSpc>
              <a:spcBef>
                <a:spcPts val="600"/>
              </a:spcBef>
              <a:spcAft>
                <a:spcPts val="800"/>
              </a:spcAft>
            </a:pPr>
            <a:r>
              <a:rPr lang="fr-FR" sz="2400" dirty="0">
                <a:ln w="0"/>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cs typeface="Arial" panose="020B0604020202020204" pitchFamily="34" charset="0"/>
              </a:rPr>
              <a:t>gérer le profile</a:t>
            </a:r>
            <a:endParaRPr lang="fr-TN" sz="20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Arial" panose="020B0604020202020204" pitchFamily="34" charset="0"/>
            </a:endParaRPr>
          </a:p>
        </p:txBody>
      </p:sp>
      <p:sp>
        <p:nvSpPr>
          <p:cNvPr id="47" name="Ellipse 46">
            <a:extLst>
              <a:ext uri="{FF2B5EF4-FFF2-40B4-BE49-F238E27FC236}">
                <a16:creationId xmlns:a16="http://schemas.microsoft.com/office/drawing/2014/main" id="{FDF4DE66-7D4A-3AB2-445E-BE233DD3D34B}"/>
              </a:ext>
            </a:extLst>
          </p:cNvPr>
          <p:cNvSpPr/>
          <p:nvPr/>
        </p:nvSpPr>
        <p:spPr>
          <a:xfrm>
            <a:off x="5161096" y="2340913"/>
            <a:ext cx="377952" cy="2762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a:p>
        </p:txBody>
      </p:sp>
      <p:sp>
        <p:nvSpPr>
          <p:cNvPr id="48" name="Ellipse 47">
            <a:extLst>
              <a:ext uri="{FF2B5EF4-FFF2-40B4-BE49-F238E27FC236}">
                <a16:creationId xmlns:a16="http://schemas.microsoft.com/office/drawing/2014/main" id="{6AD15CE8-1F83-35C5-BC49-BE28A9705F68}"/>
              </a:ext>
            </a:extLst>
          </p:cNvPr>
          <p:cNvSpPr/>
          <p:nvPr/>
        </p:nvSpPr>
        <p:spPr>
          <a:xfrm>
            <a:off x="5166776" y="3015766"/>
            <a:ext cx="377952" cy="2762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a:p>
        </p:txBody>
      </p:sp>
      <p:sp>
        <p:nvSpPr>
          <p:cNvPr id="49" name="Ellipse 48">
            <a:extLst>
              <a:ext uri="{FF2B5EF4-FFF2-40B4-BE49-F238E27FC236}">
                <a16:creationId xmlns:a16="http://schemas.microsoft.com/office/drawing/2014/main" id="{B8C2ECAF-A1D8-E405-082B-B304BD8C7A87}"/>
              </a:ext>
            </a:extLst>
          </p:cNvPr>
          <p:cNvSpPr/>
          <p:nvPr/>
        </p:nvSpPr>
        <p:spPr>
          <a:xfrm>
            <a:off x="5190051" y="3945992"/>
            <a:ext cx="377952" cy="2762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a:p>
        </p:txBody>
      </p:sp>
      <p:sp>
        <p:nvSpPr>
          <p:cNvPr id="50" name="Ellipse 49">
            <a:extLst>
              <a:ext uri="{FF2B5EF4-FFF2-40B4-BE49-F238E27FC236}">
                <a16:creationId xmlns:a16="http://schemas.microsoft.com/office/drawing/2014/main" id="{71A9A719-06B1-B3D3-F2F6-CAE22B6CA954}"/>
              </a:ext>
            </a:extLst>
          </p:cNvPr>
          <p:cNvSpPr/>
          <p:nvPr/>
        </p:nvSpPr>
        <p:spPr>
          <a:xfrm>
            <a:off x="5195800" y="4700013"/>
            <a:ext cx="377952" cy="2762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a:p>
        </p:txBody>
      </p:sp>
      <p:sp>
        <p:nvSpPr>
          <p:cNvPr id="51" name="Ellipse 50">
            <a:extLst>
              <a:ext uri="{FF2B5EF4-FFF2-40B4-BE49-F238E27FC236}">
                <a16:creationId xmlns:a16="http://schemas.microsoft.com/office/drawing/2014/main" id="{658281D9-5778-A248-B2FE-EA911554F3C7}"/>
              </a:ext>
            </a:extLst>
          </p:cNvPr>
          <p:cNvSpPr/>
          <p:nvPr/>
        </p:nvSpPr>
        <p:spPr>
          <a:xfrm>
            <a:off x="5196840" y="5278715"/>
            <a:ext cx="377952" cy="2762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a:p>
        </p:txBody>
      </p:sp>
      <p:sp>
        <p:nvSpPr>
          <p:cNvPr id="52" name="Accolade ouvrante 51">
            <a:extLst>
              <a:ext uri="{FF2B5EF4-FFF2-40B4-BE49-F238E27FC236}">
                <a16:creationId xmlns:a16="http://schemas.microsoft.com/office/drawing/2014/main" id="{CE52F7E7-80EE-FA98-B5C7-7BAFE74804BE}"/>
              </a:ext>
            </a:extLst>
          </p:cNvPr>
          <p:cNvSpPr/>
          <p:nvPr/>
        </p:nvSpPr>
        <p:spPr>
          <a:xfrm>
            <a:off x="3645898" y="2300121"/>
            <a:ext cx="1360787" cy="329183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TN"/>
          </a:p>
        </p:txBody>
      </p:sp>
      <p:sp>
        <p:nvSpPr>
          <p:cNvPr id="19" name="Triangle rectangle 18">
            <a:extLst>
              <a:ext uri="{FF2B5EF4-FFF2-40B4-BE49-F238E27FC236}">
                <a16:creationId xmlns:a16="http://schemas.microsoft.com/office/drawing/2014/main" id="{49E5D38C-97F8-FCF8-6B27-E2CA152A2B40}"/>
              </a:ext>
            </a:extLst>
          </p:cNvPr>
          <p:cNvSpPr/>
          <p:nvPr/>
        </p:nvSpPr>
        <p:spPr>
          <a:xfrm rot="16200000">
            <a:off x="11378038" y="6040688"/>
            <a:ext cx="803159" cy="853996"/>
          </a:xfrm>
          <a:prstGeom prst="rtTriangle">
            <a:avLst/>
          </a:prstGeom>
          <a:solidFill>
            <a:srgbClr val="0082B2"/>
          </a:solidFill>
          <a:ln>
            <a:noFill/>
          </a:ln>
        </p:spPr>
        <p:txBody>
          <a:bodyPr spcFirstLastPara="1" wrap="square" lIns="68575" tIns="34275" rIns="68575" bIns="34275" anchor="ctr" anchorCtr="0">
            <a:noAutofit/>
          </a:bodyPr>
          <a:lstStyle/>
          <a:p>
            <a:pPr algn="ctr">
              <a:buClr>
                <a:srgbClr val="000000"/>
              </a:buClr>
              <a:buSzPts val="1400"/>
            </a:pPr>
            <a:endParaRPr lang="fr-FR" sz="1200" b="1" kern="0" dirty="0">
              <a:solidFill>
                <a:srgbClr val="FFFFFF"/>
              </a:solidFill>
              <a:latin typeface="Poppins"/>
              <a:cs typeface="Poppins"/>
              <a:sym typeface="Helvetica Light"/>
            </a:endParaRPr>
          </a:p>
        </p:txBody>
      </p:sp>
      <p:sp>
        <p:nvSpPr>
          <p:cNvPr id="20" name="ZoneTexte 19">
            <a:extLst>
              <a:ext uri="{FF2B5EF4-FFF2-40B4-BE49-F238E27FC236}">
                <a16:creationId xmlns:a16="http://schemas.microsoft.com/office/drawing/2014/main" id="{94F64AFC-9DDC-34BC-E3B5-549F6084A057}"/>
              </a:ext>
            </a:extLst>
          </p:cNvPr>
          <p:cNvSpPr txBox="1"/>
          <p:nvPr/>
        </p:nvSpPr>
        <p:spPr>
          <a:xfrm>
            <a:off x="11772191" y="6439724"/>
            <a:ext cx="419809"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eaLnBrk="1" fontAlgn="auto">
              <a:spcBef>
                <a:spcPts val="0"/>
              </a:spcBef>
              <a:spcAft>
                <a:spcPts val="0"/>
              </a:spcAft>
              <a:defRPr sz="3200" b="0">
                <a:solidFill>
                  <a:srgbClr val="FFFFFF"/>
                </a:solidFill>
                <a:latin typeface="+mn-lt"/>
                <a:ea typeface="+mn-ea"/>
                <a:cs typeface="+mn-cs"/>
                <a:sym typeface="Helvetica Neue Medium"/>
              </a:defRPr>
            </a:pPr>
            <a:r>
              <a:rPr lang="fr-FR" sz="1800" b="1" dirty="0">
                <a:solidFill>
                  <a:schemeClr val="bg1"/>
                </a:solidFill>
                <a:latin typeface="Poppins" panose="020B0604020202020204" charset="0"/>
                <a:cs typeface="Poppins" panose="020B0604020202020204" charset="0"/>
                <a:sym typeface="Helvetica Neue Medium"/>
              </a:rPr>
              <a:t>13</a:t>
            </a:r>
          </a:p>
        </p:txBody>
      </p:sp>
    </p:spTree>
    <p:extLst>
      <p:ext uri="{BB962C8B-B14F-4D97-AF65-F5344CB8AC3E}">
        <p14:creationId xmlns:p14="http://schemas.microsoft.com/office/powerpoint/2010/main" val="309905582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strips(down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heel(1)">
                                      <p:cBhvr>
                                        <p:cTn id="12" dur="2000"/>
                                        <p:tgtEl>
                                          <p:spTgt spid="38"/>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heel(1)">
                                      <p:cBhvr>
                                        <p:cTn id="15" dur="2000"/>
                                        <p:tgtEl>
                                          <p:spTgt spid="39"/>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barn(inVertical)">
                                      <p:cBhvr>
                                        <p:cTn id="20" dur="500"/>
                                        <p:tgtEl>
                                          <p:spTgt spid="40"/>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barn(inVertical)">
                                      <p:cBhvr>
                                        <p:cTn id="23" dur="500"/>
                                        <p:tgtEl>
                                          <p:spTgt spid="47"/>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barn(inVertical)">
                                      <p:cBhvr>
                                        <p:cTn id="28" dur="500"/>
                                        <p:tgtEl>
                                          <p:spTgt spid="41"/>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barn(inVertical)">
                                      <p:cBhvr>
                                        <p:cTn id="31" dur="5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barn(inVertical)">
                                      <p:cBhvr>
                                        <p:cTn id="36" dur="500"/>
                                        <p:tgtEl>
                                          <p:spTgt spid="43"/>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barn(inVertical)">
                                      <p:cBhvr>
                                        <p:cTn id="39" dur="500"/>
                                        <p:tgtEl>
                                          <p:spTgt spid="49"/>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barn(inVertical)">
                                      <p:cBhvr>
                                        <p:cTn id="44" dur="500"/>
                                        <p:tgtEl>
                                          <p:spTgt spid="45"/>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barn(inVertical)">
                                      <p:cBhvr>
                                        <p:cTn id="47" dur="500"/>
                                        <p:tgtEl>
                                          <p:spTgt spid="50"/>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barn(inVertical)">
                                      <p:cBhvr>
                                        <p:cTn id="52" dur="500"/>
                                        <p:tgtEl>
                                          <p:spTgt spid="37"/>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barn(inVertical)">
                                      <p:cBhvr>
                                        <p:cTn id="5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7" grpId="0"/>
      <p:bldP spid="39" grpId="0"/>
      <p:bldP spid="40" grpId="0"/>
      <p:bldP spid="41" grpId="0"/>
      <p:bldP spid="43" grpId="0"/>
      <p:bldP spid="45" grpId="0"/>
      <p:bldP spid="47" grpId="0" animBg="1"/>
      <p:bldP spid="48" grpId="0" animBg="1"/>
      <p:bldP spid="49" grpId="0" animBg="1"/>
      <p:bldP spid="50" grpId="0" animBg="1"/>
      <p:bldP spid="5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C0600DB-8015-A034-5E49-53022A07BE43}"/>
              </a:ext>
            </a:extLst>
          </p:cNvPr>
          <p:cNvPicPr>
            <a:picLocks noChangeAspect="1"/>
          </p:cNvPicPr>
          <p:nvPr/>
        </p:nvPicPr>
        <p:blipFill rotWithShape="1">
          <a:blip r:embed="rId3">
            <a:extLst>
              <a:ext uri="{28A0092B-C50C-407E-A947-70E740481C1C}">
                <a14:useLocalDpi xmlns:a14="http://schemas.microsoft.com/office/drawing/2010/main" val="0"/>
              </a:ext>
            </a:extLst>
          </a:blip>
          <a:srcRect l="3011" r="6958" b="3040"/>
          <a:stretch/>
        </p:blipFill>
        <p:spPr bwMode="auto">
          <a:xfrm>
            <a:off x="179097" y="478216"/>
            <a:ext cx="11173522" cy="6379784"/>
          </a:xfrm>
          <a:prstGeom prst="rect">
            <a:avLst/>
          </a:prstGeom>
          <a:noFill/>
          <a:ln>
            <a:noFill/>
          </a:ln>
        </p:spPr>
      </p:pic>
      <p:sp>
        <p:nvSpPr>
          <p:cNvPr id="6" name="Triangle rectangle 5">
            <a:extLst>
              <a:ext uri="{FF2B5EF4-FFF2-40B4-BE49-F238E27FC236}">
                <a16:creationId xmlns:a16="http://schemas.microsoft.com/office/drawing/2014/main" id="{AC55BE79-5884-5F9D-0500-A0E65CE56B21}"/>
              </a:ext>
            </a:extLst>
          </p:cNvPr>
          <p:cNvSpPr/>
          <p:nvPr/>
        </p:nvSpPr>
        <p:spPr>
          <a:xfrm rot="16200000">
            <a:off x="11378038" y="6040688"/>
            <a:ext cx="803159" cy="853996"/>
          </a:xfrm>
          <a:prstGeom prst="rtTriangle">
            <a:avLst/>
          </a:prstGeom>
          <a:solidFill>
            <a:srgbClr val="0082B2"/>
          </a:solidFill>
          <a:ln>
            <a:noFill/>
          </a:ln>
        </p:spPr>
        <p:txBody>
          <a:bodyPr spcFirstLastPara="1" wrap="square" lIns="68575" tIns="34275" rIns="68575" bIns="34275" anchor="ctr" anchorCtr="0">
            <a:noAutofit/>
          </a:bodyPr>
          <a:lstStyle/>
          <a:p>
            <a:pPr algn="ctr">
              <a:buClr>
                <a:srgbClr val="000000"/>
              </a:buClr>
              <a:buSzPts val="1400"/>
            </a:pPr>
            <a:endParaRPr lang="fr-FR" sz="1200" b="1" kern="0" dirty="0">
              <a:solidFill>
                <a:srgbClr val="FFFFFF"/>
              </a:solidFill>
              <a:latin typeface="Poppins"/>
              <a:cs typeface="Poppins"/>
              <a:sym typeface="Helvetica Light"/>
            </a:endParaRPr>
          </a:p>
        </p:txBody>
      </p:sp>
      <p:sp>
        <p:nvSpPr>
          <p:cNvPr id="7" name="ZoneTexte 6">
            <a:extLst>
              <a:ext uri="{FF2B5EF4-FFF2-40B4-BE49-F238E27FC236}">
                <a16:creationId xmlns:a16="http://schemas.microsoft.com/office/drawing/2014/main" id="{CA841E6C-ABB4-F74A-9BD6-074B20843B9C}"/>
              </a:ext>
            </a:extLst>
          </p:cNvPr>
          <p:cNvSpPr txBox="1"/>
          <p:nvPr/>
        </p:nvSpPr>
        <p:spPr>
          <a:xfrm>
            <a:off x="11708781" y="6439724"/>
            <a:ext cx="48322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eaLnBrk="1" fontAlgn="auto">
              <a:spcBef>
                <a:spcPts val="0"/>
              </a:spcBef>
              <a:spcAft>
                <a:spcPts val="0"/>
              </a:spcAft>
              <a:defRPr sz="3200" b="0">
                <a:solidFill>
                  <a:srgbClr val="FFFFFF"/>
                </a:solidFill>
                <a:latin typeface="+mn-lt"/>
                <a:ea typeface="+mn-ea"/>
                <a:cs typeface="+mn-cs"/>
                <a:sym typeface="Helvetica Neue Medium"/>
              </a:defRPr>
            </a:pPr>
            <a:r>
              <a:rPr lang="fr-FR" sz="1800" b="1" dirty="0">
                <a:solidFill>
                  <a:schemeClr val="bg1"/>
                </a:solidFill>
                <a:latin typeface="Poppins" panose="020B0604020202020204" charset="0"/>
                <a:cs typeface="Poppins" panose="020B0604020202020204" charset="0"/>
                <a:sym typeface="Helvetica Neue Medium"/>
              </a:rPr>
              <a:t>14</a:t>
            </a:r>
          </a:p>
        </p:txBody>
      </p:sp>
      <p:sp>
        <p:nvSpPr>
          <p:cNvPr id="8" name="Rectangle: Top Corners Rounded 4">
            <a:extLst>
              <a:ext uri="{FF2B5EF4-FFF2-40B4-BE49-F238E27FC236}">
                <a16:creationId xmlns:a16="http://schemas.microsoft.com/office/drawing/2014/main" id="{5BA7C4C3-1949-A1F7-3999-CE6415567D2B}"/>
              </a:ext>
            </a:extLst>
          </p:cNvPr>
          <p:cNvSpPr/>
          <p:nvPr/>
        </p:nvSpPr>
        <p:spPr>
          <a:xfrm rot="5400000" flipH="1">
            <a:off x="3708225" y="-3708224"/>
            <a:ext cx="523219" cy="7939667"/>
          </a:xfrm>
          <a:prstGeom prst="round2SameRect">
            <a:avLst>
              <a:gd name="adj1" fmla="val 50000"/>
              <a:gd name="adj2" fmla="val 0"/>
            </a:avLst>
          </a:prstGeom>
          <a:solidFill>
            <a:srgbClr val="166D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9" name="ZoneTexte 8">
            <a:extLst>
              <a:ext uri="{FF2B5EF4-FFF2-40B4-BE49-F238E27FC236}">
                <a16:creationId xmlns:a16="http://schemas.microsoft.com/office/drawing/2014/main" id="{14BF3ED6-4ABC-2F70-C2AF-19413F5B39D1}"/>
              </a:ext>
            </a:extLst>
          </p:cNvPr>
          <p:cNvSpPr txBox="1"/>
          <p:nvPr/>
        </p:nvSpPr>
        <p:spPr>
          <a:xfrm>
            <a:off x="183189" y="-1"/>
            <a:ext cx="8124469" cy="523220"/>
          </a:xfrm>
          <a:prstGeom prst="rect">
            <a:avLst/>
          </a:prstGeom>
          <a:noFill/>
        </p:spPr>
        <p:txBody>
          <a:bodyPr wrap="square" rtlCol="0">
            <a:spAutoFit/>
          </a:bodyPr>
          <a:lstStyle/>
          <a:p>
            <a:r>
              <a:rPr lang="fr-FR" sz="2800" b="1" dirty="0">
                <a:solidFill>
                  <a:schemeClr val="bg1"/>
                </a:solidFill>
              </a:rPr>
              <a:t>Diagramme de cas d’utilisation général </a:t>
            </a:r>
          </a:p>
        </p:txBody>
      </p:sp>
    </p:spTree>
    <p:extLst>
      <p:ext uri="{BB962C8B-B14F-4D97-AF65-F5344CB8AC3E}">
        <p14:creationId xmlns:p14="http://schemas.microsoft.com/office/powerpoint/2010/main" val="130574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Top Corners Rounded 4">
            <a:extLst>
              <a:ext uri="{FF2B5EF4-FFF2-40B4-BE49-F238E27FC236}">
                <a16:creationId xmlns:a16="http://schemas.microsoft.com/office/drawing/2014/main" id="{EF1537A4-E3F8-03CE-F08E-088293F1CCFF}"/>
              </a:ext>
            </a:extLst>
          </p:cNvPr>
          <p:cNvSpPr/>
          <p:nvPr/>
        </p:nvSpPr>
        <p:spPr>
          <a:xfrm rot="5400000" flipH="1">
            <a:off x="2642724" y="-2397675"/>
            <a:ext cx="646329" cy="5677132"/>
          </a:xfrm>
          <a:prstGeom prst="round2SameRect">
            <a:avLst>
              <a:gd name="adj1" fmla="val 50000"/>
              <a:gd name="adj2" fmla="val 0"/>
            </a:avLst>
          </a:prstGeom>
          <a:solidFill>
            <a:srgbClr val="166D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6" name="ZoneTexte 5">
            <a:extLst>
              <a:ext uri="{FF2B5EF4-FFF2-40B4-BE49-F238E27FC236}">
                <a16:creationId xmlns:a16="http://schemas.microsoft.com/office/drawing/2014/main" id="{2092E136-07AC-28C9-FC43-86FB51CA8750}"/>
              </a:ext>
            </a:extLst>
          </p:cNvPr>
          <p:cNvSpPr txBox="1"/>
          <p:nvPr/>
        </p:nvSpPr>
        <p:spPr>
          <a:xfrm>
            <a:off x="220088" y="117732"/>
            <a:ext cx="9021664" cy="646331"/>
          </a:xfrm>
          <a:prstGeom prst="rect">
            <a:avLst/>
          </a:prstGeom>
          <a:noFill/>
        </p:spPr>
        <p:txBody>
          <a:bodyPr wrap="square" rtlCol="0">
            <a:spAutoFit/>
          </a:bodyPr>
          <a:lstStyle/>
          <a:p>
            <a:r>
              <a:rPr lang="fr-FR" sz="3600" b="1" dirty="0">
                <a:solidFill>
                  <a:schemeClr val="bg1"/>
                </a:solidFill>
              </a:rPr>
              <a:t>Planification des sprints </a:t>
            </a:r>
          </a:p>
        </p:txBody>
      </p:sp>
      <p:sp>
        <p:nvSpPr>
          <p:cNvPr id="7" name="AutoShape 4">
            <a:extLst>
              <a:ext uri="{FF2B5EF4-FFF2-40B4-BE49-F238E27FC236}">
                <a16:creationId xmlns:a16="http://schemas.microsoft.com/office/drawing/2014/main" id="{95D3614E-970A-E2F6-7274-6876790C0F9E}"/>
              </a:ext>
            </a:extLst>
          </p:cNvPr>
          <p:cNvSpPr>
            <a:spLocks noChangeAspect="1" noChangeArrowheads="1"/>
          </p:cNvSpPr>
          <p:nvPr/>
        </p:nvSpPr>
        <p:spPr bwMode="auto">
          <a:xfrm>
            <a:off x="6717280" y="252327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200"/>
            <a:endParaRPr lang="x-none">
              <a:solidFill>
                <a:srgbClr val="3F3F3F"/>
              </a:solidFill>
              <a:latin typeface="Gill Sans MT" panose="020B0502020104020203"/>
            </a:endParaRPr>
          </a:p>
        </p:txBody>
      </p:sp>
      <p:pic>
        <p:nvPicPr>
          <p:cNvPr id="8" name="Espace réservé du contenu 18">
            <a:extLst>
              <a:ext uri="{FF2B5EF4-FFF2-40B4-BE49-F238E27FC236}">
                <a16:creationId xmlns:a16="http://schemas.microsoft.com/office/drawing/2014/main" id="{043AAB9F-26AF-62D7-F214-81A9BD02C7BF}"/>
              </a:ext>
            </a:extLst>
          </p:cNvPr>
          <p:cNvPicPr>
            <a:picLocks noGrp="1"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1112" y="1632616"/>
            <a:ext cx="2987988" cy="3920055"/>
          </a:xfrm>
          <a:prstGeom prst="rect">
            <a:avLst/>
          </a:prstGeom>
        </p:spPr>
      </p:pic>
      <p:pic>
        <p:nvPicPr>
          <p:cNvPr id="9" name="Image 8">
            <a:extLst>
              <a:ext uri="{FF2B5EF4-FFF2-40B4-BE49-F238E27FC236}">
                <a16:creationId xmlns:a16="http://schemas.microsoft.com/office/drawing/2014/main" id="{22770F88-06E2-A0A5-51D0-C32E24B68B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23041" y="3486826"/>
            <a:ext cx="3471283" cy="2240033"/>
          </a:xfrm>
          <a:prstGeom prst="rect">
            <a:avLst/>
          </a:prstGeom>
        </p:spPr>
      </p:pic>
      <p:pic>
        <p:nvPicPr>
          <p:cNvPr id="10" name="Image 9">
            <a:extLst>
              <a:ext uri="{FF2B5EF4-FFF2-40B4-BE49-F238E27FC236}">
                <a16:creationId xmlns:a16="http://schemas.microsoft.com/office/drawing/2014/main" id="{2DCD65A9-DFD8-8AA3-5A78-136989D0F3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49619" y="1595294"/>
            <a:ext cx="3344705" cy="2002221"/>
          </a:xfrm>
          <a:prstGeom prst="rect">
            <a:avLst/>
          </a:prstGeom>
        </p:spPr>
      </p:pic>
      <p:sp>
        <p:nvSpPr>
          <p:cNvPr id="11" name="Oval 198">
            <a:extLst>
              <a:ext uri="{FF2B5EF4-FFF2-40B4-BE49-F238E27FC236}">
                <a16:creationId xmlns:a16="http://schemas.microsoft.com/office/drawing/2014/main" id="{90B1DACE-26A7-8264-8A6F-B41F52BB3DD5}"/>
              </a:ext>
            </a:extLst>
          </p:cNvPr>
          <p:cNvSpPr/>
          <p:nvPr/>
        </p:nvSpPr>
        <p:spPr>
          <a:xfrm flipH="1">
            <a:off x="2837082" y="2835240"/>
            <a:ext cx="108059" cy="111690"/>
          </a:xfrm>
          <a:prstGeom prst="ellipse">
            <a:avLst/>
          </a:prstGeom>
          <a:solidFill>
            <a:srgbClr val="C17529"/>
          </a:solidFill>
          <a:ln w="1270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a:ln>
                <a:noFill/>
              </a:ln>
              <a:solidFill>
                <a:prstClr val="white"/>
              </a:solidFill>
              <a:effectLst/>
              <a:uLnTx/>
              <a:uFillTx/>
              <a:latin typeface="Gill Sans MT" panose="020B0502020104020203"/>
              <a:ea typeface="+mn-ea"/>
              <a:cs typeface="+mn-cs"/>
            </a:endParaRPr>
          </a:p>
        </p:txBody>
      </p:sp>
      <p:sp>
        <p:nvSpPr>
          <p:cNvPr id="12" name="Oval 198">
            <a:extLst>
              <a:ext uri="{FF2B5EF4-FFF2-40B4-BE49-F238E27FC236}">
                <a16:creationId xmlns:a16="http://schemas.microsoft.com/office/drawing/2014/main" id="{19B68960-5E9D-865F-BB5A-18C58F879C4F}"/>
              </a:ext>
            </a:extLst>
          </p:cNvPr>
          <p:cNvSpPr/>
          <p:nvPr/>
        </p:nvSpPr>
        <p:spPr>
          <a:xfrm flipH="1">
            <a:off x="8427767" y="1806711"/>
            <a:ext cx="108059" cy="111690"/>
          </a:xfrm>
          <a:prstGeom prst="ellipse">
            <a:avLst/>
          </a:prstGeom>
          <a:solidFill>
            <a:srgbClr val="C17529"/>
          </a:solidFill>
          <a:ln w="1270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a:ln>
                <a:noFill/>
              </a:ln>
              <a:solidFill>
                <a:prstClr val="white"/>
              </a:solidFill>
              <a:effectLst/>
              <a:uLnTx/>
              <a:uFillTx/>
              <a:latin typeface="Gill Sans MT" panose="020B0502020104020203"/>
              <a:ea typeface="+mn-ea"/>
              <a:cs typeface="+mn-cs"/>
            </a:endParaRPr>
          </a:p>
        </p:txBody>
      </p:sp>
      <p:sp>
        <p:nvSpPr>
          <p:cNvPr id="13" name="Oval 198">
            <a:extLst>
              <a:ext uri="{FF2B5EF4-FFF2-40B4-BE49-F238E27FC236}">
                <a16:creationId xmlns:a16="http://schemas.microsoft.com/office/drawing/2014/main" id="{FAF865AD-91EF-727D-B4D3-CC421A2CD366}"/>
              </a:ext>
            </a:extLst>
          </p:cNvPr>
          <p:cNvSpPr/>
          <p:nvPr/>
        </p:nvSpPr>
        <p:spPr>
          <a:xfrm flipH="1">
            <a:off x="8427766" y="5301883"/>
            <a:ext cx="108059" cy="111690"/>
          </a:xfrm>
          <a:prstGeom prst="ellipse">
            <a:avLst/>
          </a:prstGeom>
          <a:solidFill>
            <a:srgbClr val="C17529"/>
          </a:solidFill>
          <a:ln w="1270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Gill Sans MT" panose="020B0502020104020203"/>
              <a:ea typeface="+mn-ea"/>
              <a:cs typeface="+mn-cs"/>
            </a:endParaRPr>
          </a:p>
        </p:txBody>
      </p:sp>
      <p:sp>
        <p:nvSpPr>
          <p:cNvPr id="14" name="ZoneTexte 13">
            <a:extLst>
              <a:ext uri="{FF2B5EF4-FFF2-40B4-BE49-F238E27FC236}">
                <a16:creationId xmlns:a16="http://schemas.microsoft.com/office/drawing/2014/main" id="{A002E4C0-725B-2B4D-213A-81B58559933B}"/>
              </a:ext>
            </a:extLst>
          </p:cNvPr>
          <p:cNvSpPr txBox="1"/>
          <p:nvPr/>
        </p:nvSpPr>
        <p:spPr>
          <a:xfrm>
            <a:off x="786998" y="2383291"/>
            <a:ext cx="1779917" cy="584775"/>
          </a:xfrm>
          <a:prstGeom prst="rect">
            <a:avLst/>
          </a:prstGeom>
          <a:noFill/>
        </p:spPr>
        <p:txBody>
          <a:bodyPr wrap="square" rtlCol="0">
            <a:spAutoFit/>
          </a:bodyPr>
          <a:lstStyle/>
          <a:p>
            <a:pPr algn="ctr" defTabSz="457200"/>
            <a:r>
              <a:rPr lang="fr-FR" sz="3200" b="1" dirty="0">
                <a:solidFill>
                  <a:srgbClr val="3F3F3F"/>
                </a:solidFill>
                <a:latin typeface="Gill Sans MT" panose="020B0502020104020203"/>
              </a:rPr>
              <a:t>Sprint 1 </a:t>
            </a:r>
          </a:p>
        </p:txBody>
      </p:sp>
      <p:sp>
        <p:nvSpPr>
          <p:cNvPr id="15" name="ZoneTexte 14">
            <a:extLst>
              <a:ext uri="{FF2B5EF4-FFF2-40B4-BE49-F238E27FC236}">
                <a16:creationId xmlns:a16="http://schemas.microsoft.com/office/drawing/2014/main" id="{2ADC6BB6-FA29-D42A-0D1E-482B6CFD946F}"/>
              </a:ext>
            </a:extLst>
          </p:cNvPr>
          <p:cNvSpPr txBox="1"/>
          <p:nvPr/>
        </p:nvSpPr>
        <p:spPr>
          <a:xfrm>
            <a:off x="8869841" y="1472724"/>
            <a:ext cx="1779917" cy="584775"/>
          </a:xfrm>
          <a:prstGeom prst="rect">
            <a:avLst/>
          </a:prstGeom>
          <a:noFill/>
        </p:spPr>
        <p:txBody>
          <a:bodyPr wrap="square" rtlCol="0">
            <a:spAutoFit/>
          </a:bodyPr>
          <a:lstStyle/>
          <a:p>
            <a:pPr algn="ctr" defTabSz="457200"/>
            <a:r>
              <a:rPr lang="fr-FR" sz="3200" b="1" dirty="0">
                <a:solidFill>
                  <a:srgbClr val="3F3F3F"/>
                </a:solidFill>
                <a:latin typeface="Gill Sans MT" panose="020B0502020104020203"/>
              </a:rPr>
              <a:t>Sprint 2 </a:t>
            </a:r>
          </a:p>
        </p:txBody>
      </p:sp>
      <p:sp>
        <p:nvSpPr>
          <p:cNvPr id="16" name="ZoneTexte 15">
            <a:extLst>
              <a:ext uri="{FF2B5EF4-FFF2-40B4-BE49-F238E27FC236}">
                <a16:creationId xmlns:a16="http://schemas.microsoft.com/office/drawing/2014/main" id="{B8E26F5E-4AAD-A759-0E49-5846372999A7}"/>
              </a:ext>
            </a:extLst>
          </p:cNvPr>
          <p:cNvSpPr txBox="1"/>
          <p:nvPr/>
        </p:nvSpPr>
        <p:spPr>
          <a:xfrm>
            <a:off x="8703588" y="4828798"/>
            <a:ext cx="1779917" cy="584775"/>
          </a:xfrm>
          <a:prstGeom prst="rect">
            <a:avLst/>
          </a:prstGeom>
          <a:noFill/>
        </p:spPr>
        <p:txBody>
          <a:bodyPr wrap="square" rtlCol="0">
            <a:spAutoFit/>
          </a:bodyPr>
          <a:lstStyle/>
          <a:p>
            <a:pPr algn="ctr" defTabSz="457200"/>
            <a:r>
              <a:rPr lang="fr-FR" sz="3200" b="1" dirty="0">
                <a:solidFill>
                  <a:srgbClr val="3F3F3F"/>
                </a:solidFill>
                <a:latin typeface="Gill Sans MT" panose="020B0502020104020203"/>
              </a:rPr>
              <a:t>Sprint 3 </a:t>
            </a:r>
          </a:p>
        </p:txBody>
      </p:sp>
      <p:sp>
        <p:nvSpPr>
          <p:cNvPr id="17" name="ZoneTexte 16">
            <a:extLst>
              <a:ext uri="{FF2B5EF4-FFF2-40B4-BE49-F238E27FC236}">
                <a16:creationId xmlns:a16="http://schemas.microsoft.com/office/drawing/2014/main" id="{BB0FF8A5-36AC-D86F-81DB-075B20ED1EF4}"/>
              </a:ext>
            </a:extLst>
          </p:cNvPr>
          <p:cNvSpPr txBox="1"/>
          <p:nvPr/>
        </p:nvSpPr>
        <p:spPr>
          <a:xfrm>
            <a:off x="139505" y="2946930"/>
            <a:ext cx="3344705" cy="1323439"/>
          </a:xfrm>
          <a:prstGeom prst="rect">
            <a:avLst/>
          </a:prstGeom>
          <a:noFill/>
        </p:spPr>
        <p:txBody>
          <a:bodyPr wrap="square" rtlCol="0">
            <a:spAutoFit/>
          </a:bodyPr>
          <a:lstStyle/>
          <a:p>
            <a:pPr algn="ctr" defTabSz="457200"/>
            <a:r>
              <a:rPr lang="fr-FR" sz="2000" b="1" dirty="0">
                <a:solidFill>
                  <a:srgbClr val="3F3F3F"/>
                </a:solidFill>
                <a:latin typeface="Gill Sans MT" panose="020B0502020104020203"/>
              </a:rPr>
              <a:t>Authentification connexion /déconnexion </a:t>
            </a:r>
          </a:p>
          <a:p>
            <a:pPr algn="ctr" defTabSz="457200"/>
            <a:r>
              <a:rPr lang="fr-FR" sz="2000" b="1" dirty="0">
                <a:solidFill>
                  <a:srgbClr val="3F3F3F"/>
                </a:solidFill>
                <a:latin typeface="Gill Sans MT" panose="020B0502020104020203"/>
              </a:rPr>
              <a:t>Gestion des admins  gestion des profils </a:t>
            </a:r>
          </a:p>
        </p:txBody>
      </p:sp>
      <p:sp>
        <p:nvSpPr>
          <p:cNvPr id="18" name="ZoneTexte 17">
            <a:extLst>
              <a:ext uri="{FF2B5EF4-FFF2-40B4-BE49-F238E27FC236}">
                <a16:creationId xmlns:a16="http://schemas.microsoft.com/office/drawing/2014/main" id="{E88E9360-90D8-5DD4-C8B0-717ADA49D9EA}"/>
              </a:ext>
            </a:extLst>
          </p:cNvPr>
          <p:cNvSpPr txBox="1"/>
          <p:nvPr/>
        </p:nvSpPr>
        <p:spPr>
          <a:xfrm>
            <a:off x="8394324" y="2154165"/>
            <a:ext cx="3010678" cy="1200329"/>
          </a:xfrm>
          <a:prstGeom prst="rect">
            <a:avLst/>
          </a:prstGeom>
          <a:noFill/>
        </p:spPr>
        <p:txBody>
          <a:bodyPr wrap="square" rtlCol="0">
            <a:spAutoFit/>
          </a:bodyPr>
          <a:lstStyle/>
          <a:p>
            <a:pPr algn="ctr" defTabSz="457200"/>
            <a:r>
              <a:rPr lang="fr-FR" b="1" dirty="0">
                <a:solidFill>
                  <a:srgbClr val="3F3F3F"/>
                </a:solidFill>
                <a:latin typeface="Gill Sans MT" panose="020B0502020104020203"/>
              </a:rPr>
              <a:t>Gestion des parking gestion des réservations</a:t>
            </a:r>
          </a:p>
          <a:p>
            <a:pPr algn="ctr" defTabSz="457200"/>
            <a:r>
              <a:rPr lang="fr-FR" b="1" dirty="0">
                <a:solidFill>
                  <a:srgbClr val="3F3F3F"/>
                </a:solidFill>
                <a:latin typeface="Gill Sans MT" panose="020B0502020104020203"/>
              </a:rPr>
              <a:t>Consultation des revenus </a:t>
            </a:r>
          </a:p>
          <a:p>
            <a:pPr algn="ctr" defTabSz="457200"/>
            <a:r>
              <a:rPr lang="fr-FR" b="1" dirty="0">
                <a:solidFill>
                  <a:srgbClr val="3F3F3F"/>
                </a:solidFill>
                <a:latin typeface="Gill Sans MT" panose="020B0502020104020203"/>
              </a:rPr>
              <a:t>Gestion des avis </a:t>
            </a:r>
          </a:p>
        </p:txBody>
      </p:sp>
      <p:sp>
        <p:nvSpPr>
          <p:cNvPr id="19" name="ZoneTexte 18">
            <a:extLst>
              <a:ext uri="{FF2B5EF4-FFF2-40B4-BE49-F238E27FC236}">
                <a16:creationId xmlns:a16="http://schemas.microsoft.com/office/drawing/2014/main" id="{4230F372-34A4-6D97-CD19-5EACAAB0F232}"/>
              </a:ext>
            </a:extLst>
          </p:cNvPr>
          <p:cNvSpPr txBox="1"/>
          <p:nvPr/>
        </p:nvSpPr>
        <p:spPr>
          <a:xfrm>
            <a:off x="8394324" y="5464987"/>
            <a:ext cx="3471283" cy="707886"/>
          </a:xfrm>
          <a:prstGeom prst="rect">
            <a:avLst/>
          </a:prstGeom>
          <a:noFill/>
        </p:spPr>
        <p:txBody>
          <a:bodyPr wrap="square" rtlCol="0">
            <a:spAutoFit/>
          </a:bodyPr>
          <a:lstStyle/>
          <a:p>
            <a:pPr algn="ctr" defTabSz="457200"/>
            <a:r>
              <a:rPr lang="fr-FR" sz="2000" b="1" dirty="0">
                <a:solidFill>
                  <a:srgbClr val="3F3F3F"/>
                </a:solidFill>
                <a:latin typeface="Gill Sans MT" panose="020B0502020104020203"/>
              </a:rPr>
              <a:t>Conception et réalisation du système embarqué</a:t>
            </a:r>
          </a:p>
        </p:txBody>
      </p:sp>
      <p:sp>
        <p:nvSpPr>
          <p:cNvPr id="20" name="Triangle rectangle 19">
            <a:extLst>
              <a:ext uri="{FF2B5EF4-FFF2-40B4-BE49-F238E27FC236}">
                <a16:creationId xmlns:a16="http://schemas.microsoft.com/office/drawing/2014/main" id="{F9CDD29B-0B53-C454-7071-EC09120FB545}"/>
              </a:ext>
            </a:extLst>
          </p:cNvPr>
          <p:cNvSpPr/>
          <p:nvPr/>
        </p:nvSpPr>
        <p:spPr>
          <a:xfrm rot="16200000">
            <a:off x="11378038" y="6040688"/>
            <a:ext cx="803159" cy="853996"/>
          </a:xfrm>
          <a:prstGeom prst="rtTriangle">
            <a:avLst/>
          </a:prstGeom>
          <a:solidFill>
            <a:srgbClr val="0082B2"/>
          </a:solidFill>
          <a:ln>
            <a:noFill/>
          </a:ln>
        </p:spPr>
        <p:txBody>
          <a:bodyPr spcFirstLastPara="1" wrap="square" lIns="68575" tIns="34275" rIns="68575" bIns="34275" anchor="ctr" anchorCtr="0">
            <a:noAutofit/>
          </a:bodyPr>
          <a:lstStyle/>
          <a:p>
            <a:pPr algn="ctr">
              <a:buClr>
                <a:srgbClr val="000000"/>
              </a:buClr>
              <a:buSzPts val="1400"/>
            </a:pPr>
            <a:endParaRPr lang="fr-FR" sz="1200" b="1" kern="0" dirty="0">
              <a:solidFill>
                <a:srgbClr val="FFFFFF"/>
              </a:solidFill>
              <a:latin typeface="Poppins"/>
              <a:cs typeface="Poppins"/>
              <a:sym typeface="Helvetica Light"/>
            </a:endParaRPr>
          </a:p>
        </p:txBody>
      </p:sp>
      <p:sp>
        <p:nvSpPr>
          <p:cNvPr id="21" name="ZoneTexte 20">
            <a:extLst>
              <a:ext uri="{FF2B5EF4-FFF2-40B4-BE49-F238E27FC236}">
                <a16:creationId xmlns:a16="http://schemas.microsoft.com/office/drawing/2014/main" id="{45A7A8EA-EC09-C5E8-E098-89DF4D0FE76F}"/>
              </a:ext>
            </a:extLst>
          </p:cNvPr>
          <p:cNvSpPr txBox="1"/>
          <p:nvPr/>
        </p:nvSpPr>
        <p:spPr>
          <a:xfrm>
            <a:off x="11772191" y="6439724"/>
            <a:ext cx="419809"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eaLnBrk="1" fontAlgn="auto">
              <a:spcBef>
                <a:spcPts val="0"/>
              </a:spcBef>
              <a:spcAft>
                <a:spcPts val="0"/>
              </a:spcAft>
              <a:defRPr sz="3200" b="0">
                <a:solidFill>
                  <a:srgbClr val="FFFFFF"/>
                </a:solidFill>
                <a:latin typeface="+mn-lt"/>
                <a:ea typeface="+mn-ea"/>
                <a:cs typeface="+mn-cs"/>
                <a:sym typeface="Helvetica Neue Medium"/>
              </a:defRPr>
            </a:pPr>
            <a:r>
              <a:rPr lang="fr-FR" sz="1800" b="1" dirty="0">
                <a:solidFill>
                  <a:schemeClr val="bg1"/>
                </a:solidFill>
                <a:latin typeface="Poppins" panose="020B0604020202020204" charset="0"/>
                <a:cs typeface="Poppins" panose="020B0604020202020204" charset="0"/>
                <a:sym typeface="Helvetica Neue Medium"/>
              </a:rPr>
              <a:t>15</a:t>
            </a:r>
          </a:p>
        </p:txBody>
      </p:sp>
    </p:spTree>
    <p:extLst>
      <p:ext uri="{BB962C8B-B14F-4D97-AF65-F5344CB8AC3E}">
        <p14:creationId xmlns:p14="http://schemas.microsoft.com/office/powerpoint/2010/main" val="160575838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ppt_x"/>
                                          </p:val>
                                        </p:tav>
                                        <p:tav tm="100000">
                                          <p:val>
                                            <p:strVal val="#ppt_x"/>
                                          </p:val>
                                        </p:tav>
                                      </p:tavLst>
                                    </p:anim>
                                    <p:anim calcmode="lin" valueType="num">
                                      <p:cBhvr additive="base">
                                        <p:cTn id="1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arn(inVertical)">
                                      <p:cBhvr>
                                        <p:cTn id="23" dur="500"/>
                                        <p:tgtEl>
                                          <p:spTgt spid="10"/>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barn(inVertical)">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anim calcmode="lin" valueType="num">
                                      <p:cBhvr>
                                        <p:cTn id="32" dur="1000" fill="hold"/>
                                        <p:tgtEl>
                                          <p:spTgt spid="18"/>
                                        </p:tgtEl>
                                        <p:attrNameLst>
                                          <p:attrName>ppt_x</p:attrName>
                                        </p:attrNameLst>
                                      </p:cBhvr>
                                      <p:tavLst>
                                        <p:tav tm="0">
                                          <p:val>
                                            <p:strVal val="#ppt_x"/>
                                          </p:val>
                                        </p:tav>
                                        <p:tav tm="100000">
                                          <p:val>
                                            <p:strVal val="#ppt_x"/>
                                          </p:val>
                                        </p:tav>
                                      </p:tavLst>
                                    </p:anim>
                                    <p:anim calcmode="lin" valueType="num">
                                      <p:cBhvr>
                                        <p:cTn id="3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fill="hold"/>
                                        <p:tgtEl>
                                          <p:spTgt spid="9"/>
                                        </p:tgtEl>
                                        <p:attrNameLst>
                                          <p:attrName>ppt_x</p:attrName>
                                        </p:attrNameLst>
                                      </p:cBhvr>
                                      <p:tavLst>
                                        <p:tav tm="0">
                                          <p:val>
                                            <p:strVal val="#ppt_x"/>
                                          </p:val>
                                        </p:tav>
                                        <p:tav tm="100000">
                                          <p:val>
                                            <p:strVal val="#ppt_x"/>
                                          </p:val>
                                        </p:tav>
                                      </p:tavLst>
                                    </p:anim>
                                    <p:anim calcmode="lin" valueType="num">
                                      <p:cBhvr additive="base">
                                        <p:cTn id="39" dur="500" fill="hold"/>
                                        <p:tgtEl>
                                          <p:spTgt spid="9"/>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additive="base">
                                        <p:cTn id="42" dur="500" fill="hold"/>
                                        <p:tgtEl>
                                          <p:spTgt spid="16"/>
                                        </p:tgtEl>
                                        <p:attrNameLst>
                                          <p:attrName>ppt_x</p:attrName>
                                        </p:attrNameLst>
                                      </p:cBhvr>
                                      <p:tavLst>
                                        <p:tav tm="0">
                                          <p:val>
                                            <p:strVal val="#ppt_x"/>
                                          </p:val>
                                        </p:tav>
                                        <p:tav tm="100000">
                                          <p:val>
                                            <p:strVal val="#ppt_x"/>
                                          </p:val>
                                        </p:tav>
                                      </p:tavLst>
                                    </p:anim>
                                    <p:anim calcmode="lin" valueType="num">
                                      <p:cBhvr additive="base">
                                        <p:cTn id="4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3966;p73">
            <a:extLst>
              <a:ext uri="{FF2B5EF4-FFF2-40B4-BE49-F238E27FC236}">
                <a16:creationId xmlns:a16="http://schemas.microsoft.com/office/drawing/2014/main" id="{274E3AC2-2E6F-81DE-3BFA-74B4FE99B402}"/>
              </a:ext>
            </a:extLst>
          </p:cNvPr>
          <p:cNvPicPr preferRelativeResize="0"/>
          <p:nvPr/>
        </p:nvPicPr>
        <p:blipFill>
          <a:blip r:embed="rId2">
            <a:alphaModFix/>
          </a:blip>
          <a:stretch>
            <a:fillRect/>
          </a:stretch>
        </p:blipFill>
        <p:spPr>
          <a:xfrm>
            <a:off x="5536036" y="3652528"/>
            <a:ext cx="1119925" cy="1119925"/>
          </a:xfrm>
          <a:prstGeom prst="rect">
            <a:avLst/>
          </a:prstGeom>
          <a:noFill/>
          <a:ln>
            <a:noFill/>
          </a:ln>
        </p:spPr>
      </p:pic>
      <p:sp>
        <p:nvSpPr>
          <p:cNvPr id="6" name="Google Shape;3898;p73">
            <a:extLst>
              <a:ext uri="{FF2B5EF4-FFF2-40B4-BE49-F238E27FC236}">
                <a16:creationId xmlns:a16="http://schemas.microsoft.com/office/drawing/2014/main" id="{76711D68-EA13-63AF-314F-81C9006FC4AF}"/>
              </a:ext>
            </a:extLst>
          </p:cNvPr>
          <p:cNvSpPr/>
          <p:nvPr/>
        </p:nvSpPr>
        <p:spPr>
          <a:xfrm flipH="1">
            <a:off x="5244599" y="1174889"/>
            <a:ext cx="1702800" cy="854400"/>
          </a:xfrm>
          <a:prstGeom prst="roundRect">
            <a:avLst>
              <a:gd name="adj" fmla="val 50000"/>
            </a:avLst>
          </a:prstGeom>
          <a:gradFill>
            <a:gsLst>
              <a:gs pos="0">
                <a:schemeClr val="accent5">
                  <a:lumMod val="110000"/>
                  <a:satMod val="105000"/>
                  <a:tint val="67000"/>
                </a:schemeClr>
              </a:gs>
              <a:gs pos="24000">
                <a:schemeClr val="accent5">
                  <a:satMod val="103000"/>
                  <a:tint val="73000"/>
                  <a:lumMod val="36000"/>
                  <a:lumOff val="64000"/>
                  <a:alpha val="0"/>
                </a:schemeClr>
              </a:gs>
              <a:gs pos="100000">
                <a:schemeClr val="accent5">
                  <a:lumMod val="105000"/>
                  <a:satMod val="109000"/>
                  <a:tint val="81000"/>
                </a:schemeClr>
              </a:gs>
            </a:gsLst>
          </a:gradFill>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fr-FR" sz="3600" dirty="0"/>
              <a:t>3</a:t>
            </a:r>
            <a:endParaRPr sz="3600" dirty="0"/>
          </a:p>
        </p:txBody>
      </p:sp>
      <p:sp>
        <p:nvSpPr>
          <p:cNvPr id="7" name="Google Shape;4112;p82">
            <a:extLst>
              <a:ext uri="{FF2B5EF4-FFF2-40B4-BE49-F238E27FC236}">
                <a16:creationId xmlns:a16="http://schemas.microsoft.com/office/drawing/2014/main" id="{CC5DBBAB-E72F-B900-9FA2-FE0E4BB7811B}"/>
              </a:ext>
            </a:extLst>
          </p:cNvPr>
          <p:cNvSpPr txBox="1">
            <a:spLocks/>
          </p:cNvSpPr>
          <p:nvPr/>
        </p:nvSpPr>
        <p:spPr>
          <a:xfrm flipH="1">
            <a:off x="2980116" y="2592208"/>
            <a:ext cx="6036562" cy="497400"/>
          </a:xfrm>
          <a:prstGeom prst="rect">
            <a:avLst/>
          </a:prstGeom>
        </p:spPr>
        <p:txBody>
          <a:bodyPr spcFirstLastPara="1" vert="horz" wrap="square" lIns="91425" tIns="91425" rIns="91425" bIns="91425"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fr-FR" b="1" dirty="0">
                <a:solidFill>
                  <a:srgbClr val="073763"/>
                </a:solidFill>
                <a:latin typeface="Times New Roman" panose="02020603050405020304" pitchFamily="18" charset="0"/>
                <a:cs typeface="Times New Roman" panose="02020603050405020304" pitchFamily="18" charset="0"/>
              </a:rPr>
              <a:t>Réalisation des sprints</a:t>
            </a:r>
          </a:p>
        </p:txBody>
      </p:sp>
      <p:pic>
        <p:nvPicPr>
          <p:cNvPr id="10" name="Image 9">
            <a:extLst>
              <a:ext uri="{FF2B5EF4-FFF2-40B4-BE49-F238E27FC236}">
                <a16:creationId xmlns:a16="http://schemas.microsoft.com/office/drawing/2014/main" id="{471FF3AD-9900-5C86-3ED3-366F2CB5A62C}"/>
              </a:ext>
            </a:extLst>
          </p:cNvPr>
          <p:cNvPicPr>
            <a:picLocks noChangeAspect="1"/>
          </p:cNvPicPr>
          <p:nvPr/>
        </p:nvPicPr>
        <p:blipFill>
          <a:blip r:embed="rId3"/>
          <a:stretch>
            <a:fillRect/>
          </a:stretch>
        </p:blipFill>
        <p:spPr>
          <a:xfrm>
            <a:off x="203524" y="3874464"/>
            <a:ext cx="4286250" cy="2838450"/>
          </a:xfrm>
          <a:prstGeom prst="rect">
            <a:avLst/>
          </a:prstGeom>
        </p:spPr>
      </p:pic>
    </p:spTree>
    <p:extLst>
      <p:ext uri="{BB962C8B-B14F-4D97-AF65-F5344CB8AC3E}">
        <p14:creationId xmlns:p14="http://schemas.microsoft.com/office/powerpoint/2010/main" val="642057899"/>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4E6B23F9-80E4-3019-3259-D833900F9B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0" y="1954787"/>
            <a:ext cx="8000999" cy="4040818"/>
          </a:xfrm>
          <a:prstGeom prst="rect">
            <a:avLst/>
          </a:prstGeom>
        </p:spPr>
      </p:pic>
      <p:sp>
        <p:nvSpPr>
          <p:cNvPr id="4" name="Google Shape;4187;p83">
            <a:extLst>
              <a:ext uri="{FF2B5EF4-FFF2-40B4-BE49-F238E27FC236}">
                <a16:creationId xmlns:a16="http://schemas.microsoft.com/office/drawing/2014/main" id="{47E99632-E4FE-F48D-A7CE-4789E297CF78}"/>
              </a:ext>
            </a:extLst>
          </p:cNvPr>
          <p:cNvSpPr/>
          <p:nvPr/>
        </p:nvSpPr>
        <p:spPr>
          <a:xfrm>
            <a:off x="0" y="126628"/>
            <a:ext cx="3089974" cy="548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4000" dirty="0"/>
              <a:t>Sprint 1</a:t>
            </a:r>
            <a:endParaRPr sz="4000" dirty="0"/>
          </a:p>
        </p:txBody>
      </p:sp>
      <p:sp>
        <p:nvSpPr>
          <p:cNvPr id="8" name="Rectangle: Top Corners Rounded 4">
            <a:extLst>
              <a:ext uri="{FF2B5EF4-FFF2-40B4-BE49-F238E27FC236}">
                <a16:creationId xmlns:a16="http://schemas.microsoft.com/office/drawing/2014/main" id="{64CFDFDB-751D-225F-E59A-4A7814E5DFDC}"/>
              </a:ext>
            </a:extLst>
          </p:cNvPr>
          <p:cNvSpPr/>
          <p:nvPr/>
        </p:nvSpPr>
        <p:spPr>
          <a:xfrm rot="5400000" flipH="1">
            <a:off x="3708224" y="-2960324"/>
            <a:ext cx="523219" cy="7939667"/>
          </a:xfrm>
          <a:prstGeom prst="round2SameRect">
            <a:avLst>
              <a:gd name="adj1" fmla="val 50000"/>
              <a:gd name="adj2" fmla="val 0"/>
            </a:avLst>
          </a:prstGeom>
          <a:solidFill>
            <a:srgbClr val="166D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9" name="ZoneTexte 8">
            <a:extLst>
              <a:ext uri="{FF2B5EF4-FFF2-40B4-BE49-F238E27FC236}">
                <a16:creationId xmlns:a16="http://schemas.microsoft.com/office/drawing/2014/main" id="{A981494D-F969-A7B9-2E5F-9D1DE370051F}"/>
              </a:ext>
            </a:extLst>
          </p:cNvPr>
          <p:cNvSpPr txBox="1"/>
          <p:nvPr/>
        </p:nvSpPr>
        <p:spPr>
          <a:xfrm>
            <a:off x="133815" y="747899"/>
            <a:ext cx="8124469" cy="523220"/>
          </a:xfrm>
          <a:prstGeom prst="rect">
            <a:avLst/>
          </a:prstGeom>
          <a:noFill/>
        </p:spPr>
        <p:txBody>
          <a:bodyPr wrap="square" rtlCol="0">
            <a:spAutoFit/>
          </a:bodyPr>
          <a:lstStyle/>
          <a:p>
            <a:r>
              <a:rPr lang="fr-FR" sz="2800" b="1" dirty="0">
                <a:solidFill>
                  <a:schemeClr val="bg1"/>
                </a:solidFill>
              </a:rPr>
              <a:t>Diagramme de cas d’utilisation général </a:t>
            </a:r>
          </a:p>
        </p:txBody>
      </p:sp>
      <p:cxnSp>
        <p:nvCxnSpPr>
          <p:cNvPr id="15" name="Connecteur droit 14">
            <a:extLst>
              <a:ext uri="{FF2B5EF4-FFF2-40B4-BE49-F238E27FC236}">
                <a16:creationId xmlns:a16="http://schemas.microsoft.com/office/drawing/2014/main" id="{B37FE799-0A76-3A59-6644-327E749BC19B}"/>
              </a:ext>
            </a:extLst>
          </p:cNvPr>
          <p:cNvCxnSpPr>
            <a:cxnSpLocks/>
          </p:cNvCxnSpPr>
          <p:nvPr/>
        </p:nvCxnSpPr>
        <p:spPr>
          <a:xfrm flipV="1">
            <a:off x="3831884" y="1954788"/>
            <a:ext cx="0" cy="41553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E53FAE1D-F15F-38DD-9679-DAEBF8E91669}"/>
              </a:ext>
            </a:extLst>
          </p:cNvPr>
          <p:cNvCxnSpPr>
            <a:cxnSpLocks/>
          </p:cNvCxnSpPr>
          <p:nvPr/>
        </p:nvCxnSpPr>
        <p:spPr>
          <a:xfrm>
            <a:off x="3831884" y="1954788"/>
            <a:ext cx="67369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616A9C97-A95F-DEA7-0B14-065CFC207F4B}"/>
              </a:ext>
            </a:extLst>
          </p:cNvPr>
          <p:cNvCxnSpPr>
            <a:cxnSpLocks/>
          </p:cNvCxnSpPr>
          <p:nvPr/>
        </p:nvCxnSpPr>
        <p:spPr>
          <a:xfrm flipV="1">
            <a:off x="10568816" y="1954788"/>
            <a:ext cx="0" cy="41553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DCDDA6A0-C4AA-C28E-E840-7D04F2BC7CC6}"/>
              </a:ext>
            </a:extLst>
          </p:cNvPr>
          <p:cNvCxnSpPr>
            <a:cxnSpLocks/>
          </p:cNvCxnSpPr>
          <p:nvPr/>
        </p:nvCxnSpPr>
        <p:spPr>
          <a:xfrm>
            <a:off x="3831884" y="6110100"/>
            <a:ext cx="6736932"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2119A48F-36E1-2D8D-F3CD-A6C0BD5DCADD}"/>
              </a:ext>
            </a:extLst>
          </p:cNvPr>
          <p:cNvSpPr txBox="1"/>
          <p:nvPr/>
        </p:nvSpPr>
        <p:spPr>
          <a:xfrm>
            <a:off x="11772191" y="6439724"/>
            <a:ext cx="419809"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eaLnBrk="1" fontAlgn="auto">
              <a:spcBef>
                <a:spcPts val="0"/>
              </a:spcBef>
              <a:spcAft>
                <a:spcPts val="0"/>
              </a:spcAft>
              <a:defRPr sz="3200" b="0">
                <a:solidFill>
                  <a:srgbClr val="FFFFFF"/>
                </a:solidFill>
                <a:latin typeface="+mn-lt"/>
                <a:ea typeface="+mn-ea"/>
                <a:cs typeface="+mn-cs"/>
                <a:sym typeface="Helvetica Neue Medium"/>
              </a:defRPr>
            </a:pPr>
            <a:r>
              <a:rPr lang="fr-FR" sz="1800" b="1" dirty="0">
                <a:solidFill>
                  <a:schemeClr val="bg1"/>
                </a:solidFill>
                <a:latin typeface="Poppins" panose="020B0604020202020204" charset="0"/>
                <a:cs typeface="Poppins" panose="020B0604020202020204" charset="0"/>
                <a:sym typeface="Helvetica Neue Medium"/>
              </a:rPr>
              <a:t>17</a:t>
            </a:r>
          </a:p>
        </p:txBody>
      </p:sp>
      <p:sp>
        <p:nvSpPr>
          <p:cNvPr id="11" name="Triangle rectangle 10">
            <a:extLst>
              <a:ext uri="{FF2B5EF4-FFF2-40B4-BE49-F238E27FC236}">
                <a16:creationId xmlns:a16="http://schemas.microsoft.com/office/drawing/2014/main" id="{B12FC91C-EC59-9EE5-DF43-AF7589D62C80}"/>
              </a:ext>
            </a:extLst>
          </p:cNvPr>
          <p:cNvSpPr/>
          <p:nvPr/>
        </p:nvSpPr>
        <p:spPr>
          <a:xfrm rot="16200000">
            <a:off x="11363423" y="6012725"/>
            <a:ext cx="803159" cy="853996"/>
          </a:xfrm>
          <a:prstGeom prst="rtTriangle">
            <a:avLst/>
          </a:prstGeom>
          <a:solidFill>
            <a:srgbClr val="0082B2"/>
          </a:solidFill>
          <a:ln>
            <a:noFill/>
          </a:ln>
        </p:spPr>
        <p:txBody>
          <a:bodyPr spcFirstLastPara="1" wrap="square" lIns="68575" tIns="34275" rIns="68575" bIns="34275" anchor="ctr" anchorCtr="0">
            <a:noAutofit/>
          </a:bodyPr>
          <a:lstStyle/>
          <a:p>
            <a:pPr algn="ctr">
              <a:buClr>
                <a:srgbClr val="000000"/>
              </a:buClr>
              <a:buSzPts val="1400"/>
            </a:pPr>
            <a:endParaRPr lang="fr-FR" sz="1200" b="1" kern="0" dirty="0">
              <a:solidFill>
                <a:srgbClr val="FFFFFF"/>
              </a:solidFill>
              <a:latin typeface="Poppins"/>
              <a:cs typeface="Poppins"/>
              <a:sym typeface="Helvetica Light"/>
            </a:endParaRPr>
          </a:p>
        </p:txBody>
      </p:sp>
      <p:sp>
        <p:nvSpPr>
          <p:cNvPr id="12" name="ZoneTexte 11">
            <a:extLst>
              <a:ext uri="{FF2B5EF4-FFF2-40B4-BE49-F238E27FC236}">
                <a16:creationId xmlns:a16="http://schemas.microsoft.com/office/drawing/2014/main" id="{5A18FEFE-8A75-DE6F-633C-79105192018F}"/>
              </a:ext>
            </a:extLst>
          </p:cNvPr>
          <p:cNvSpPr txBox="1"/>
          <p:nvPr/>
        </p:nvSpPr>
        <p:spPr>
          <a:xfrm>
            <a:off x="11765002" y="6471971"/>
            <a:ext cx="419809"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eaLnBrk="1" fontAlgn="auto">
              <a:spcBef>
                <a:spcPts val="0"/>
              </a:spcBef>
              <a:spcAft>
                <a:spcPts val="0"/>
              </a:spcAft>
              <a:defRPr sz="3200" b="0">
                <a:solidFill>
                  <a:srgbClr val="FFFFFF"/>
                </a:solidFill>
                <a:latin typeface="+mn-lt"/>
                <a:ea typeface="+mn-ea"/>
                <a:cs typeface="+mn-cs"/>
                <a:sym typeface="Helvetica Neue Medium"/>
              </a:defRPr>
            </a:pPr>
            <a:r>
              <a:rPr lang="fr-FR" sz="1800" b="1" dirty="0">
                <a:solidFill>
                  <a:schemeClr val="bg1"/>
                </a:solidFill>
                <a:latin typeface="Poppins" panose="020B0604020202020204" charset="0"/>
                <a:cs typeface="Poppins" panose="020B0604020202020204" charset="0"/>
                <a:sym typeface="Helvetica Neue Medium"/>
              </a:rPr>
              <a:t>17</a:t>
            </a:r>
          </a:p>
        </p:txBody>
      </p:sp>
    </p:spTree>
    <p:extLst>
      <p:ext uri="{BB962C8B-B14F-4D97-AF65-F5344CB8AC3E}">
        <p14:creationId xmlns:p14="http://schemas.microsoft.com/office/powerpoint/2010/main" val="392133288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heel(1)">
                                      <p:cBhvr>
                                        <p:cTn id="7" dur="2000"/>
                                        <p:tgtEl>
                                          <p:spTgt spid="15"/>
                                        </p:tgtEl>
                                      </p:cBhvr>
                                    </p:animEffect>
                                  </p:childTnLst>
                                </p:cTn>
                              </p:par>
                              <p:par>
                                <p:cTn id="8" presetID="21" presetClass="entr" presetSubtype="1"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heel(1)">
                                      <p:cBhvr>
                                        <p:cTn id="10" dur="2000"/>
                                        <p:tgtEl>
                                          <p:spTgt spid="16"/>
                                        </p:tgtEl>
                                      </p:cBhvr>
                                    </p:animEffect>
                                  </p:childTnLst>
                                </p:cTn>
                              </p:par>
                              <p:par>
                                <p:cTn id="11" presetID="21" presetClass="entr" presetSubtype="1"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heel(1)">
                                      <p:cBhvr>
                                        <p:cTn id="13" dur="2000"/>
                                        <p:tgtEl>
                                          <p:spTgt spid="17"/>
                                        </p:tgtEl>
                                      </p:cBhvr>
                                    </p:animEffect>
                                  </p:childTnLst>
                                </p:cTn>
                              </p:par>
                              <p:par>
                                <p:cTn id="14" presetID="21" presetClass="entr" presetSubtype="1"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heel(1)">
                                      <p:cBhvr>
                                        <p:cTn id="16" dur="20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circle(in)">
                                      <p:cBhvr>
                                        <p:cTn id="2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2ED2819-87CA-4A6F-0076-5BD9F924DD6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TN"/>
          </a:p>
        </p:txBody>
      </p:sp>
      <p:pic>
        <p:nvPicPr>
          <p:cNvPr id="3073" name="Image 33">
            <a:extLst>
              <a:ext uri="{FF2B5EF4-FFF2-40B4-BE49-F238E27FC236}">
                <a16:creationId xmlns:a16="http://schemas.microsoft.com/office/drawing/2014/main" id="{4F4093FF-0F70-CB1B-20D8-6FFCA960E8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345" y="1156257"/>
            <a:ext cx="9868001" cy="5283467"/>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63DD7F3E-428A-8342-8B2F-755A5184D9C7}"/>
              </a:ext>
            </a:extLst>
          </p:cNvPr>
          <p:cNvSpPr txBox="1"/>
          <p:nvPr/>
        </p:nvSpPr>
        <p:spPr>
          <a:xfrm>
            <a:off x="3721904" y="359155"/>
            <a:ext cx="6096000" cy="461665"/>
          </a:xfrm>
          <a:prstGeom prst="rect">
            <a:avLst/>
          </a:prstGeom>
          <a:noFill/>
        </p:spPr>
        <p:txBody>
          <a:bodyPr wrap="square">
            <a:spAutoFit/>
          </a:bodyPr>
          <a:lstStyle/>
          <a:p>
            <a:r>
              <a:rPr lang="fr-FR" sz="2400" b="1" i="1" u="sng" dirty="0">
                <a:effectLst/>
                <a:latin typeface="Calibri" panose="020F0502020204030204" pitchFamily="34" charset="0"/>
                <a:ea typeface="Calibri" panose="020F0502020204030204" pitchFamily="34" charset="0"/>
                <a:cs typeface="Arial" panose="020B0604020202020204" pitchFamily="34" charset="0"/>
              </a:rPr>
              <a:t>Raffinement du cas d’utilisation « S’inscrire »</a:t>
            </a:r>
            <a:endParaRPr lang="fr-TN" sz="2400" b="1" i="1" u="sng" dirty="0"/>
          </a:p>
        </p:txBody>
      </p:sp>
      <p:sp>
        <p:nvSpPr>
          <p:cNvPr id="6" name="Google Shape;4187;p83">
            <a:extLst>
              <a:ext uri="{FF2B5EF4-FFF2-40B4-BE49-F238E27FC236}">
                <a16:creationId xmlns:a16="http://schemas.microsoft.com/office/drawing/2014/main" id="{1D41569B-B8DF-AF20-561C-029683101DEC}"/>
              </a:ext>
            </a:extLst>
          </p:cNvPr>
          <p:cNvSpPr/>
          <p:nvPr/>
        </p:nvSpPr>
        <p:spPr>
          <a:xfrm>
            <a:off x="162046" y="360804"/>
            <a:ext cx="3089974" cy="548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4000" dirty="0"/>
              <a:t>Sprint 1</a:t>
            </a:r>
            <a:endParaRPr sz="4000" dirty="0"/>
          </a:p>
        </p:txBody>
      </p:sp>
      <p:cxnSp>
        <p:nvCxnSpPr>
          <p:cNvPr id="4" name="Connecteur droit 3">
            <a:extLst>
              <a:ext uri="{FF2B5EF4-FFF2-40B4-BE49-F238E27FC236}">
                <a16:creationId xmlns:a16="http://schemas.microsoft.com/office/drawing/2014/main" id="{DE5E14A8-85F4-9A97-0C28-490CA9371A86}"/>
              </a:ext>
            </a:extLst>
          </p:cNvPr>
          <p:cNvCxnSpPr/>
          <p:nvPr/>
        </p:nvCxnSpPr>
        <p:spPr>
          <a:xfrm flipV="1">
            <a:off x="2861495" y="1678329"/>
            <a:ext cx="0" cy="415531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DC529BA9-8107-6282-D891-22BD19695869}"/>
              </a:ext>
            </a:extLst>
          </p:cNvPr>
          <p:cNvCxnSpPr>
            <a:cxnSpLocks/>
          </p:cNvCxnSpPr>
          <p:nvPr/>
        </p:nvCxnSpPr>
        <p:spPr>
          <a:xfrm>
            <a:off x="2861495" y="1678329"/>
            <a:ext cx="71274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C5A55882-D373-A6B8-1C66-7EB2674445F2}"/>
              </a:ext>
            </a:extLst>
          </p:cNvPr>
          <p:cNvCxnSpPr/>
          <p:nvPr/>
        </p:nvCxnSpPr>
        <p:spPr>
          <a:xfrm flipV="1">
            <a:off x="9988952" y="1678329"/>
            <a:ext cx="0" cy="41553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E30CC46F-154A-FCC1-9CBF-65BA37A1A824}"/>
              </a:ext>
            </a:extLst>
          </p:cNvPr>
          <p:cNvCxnSpPr>
            <a:cxnSpLocks/>
          </p:cNvCxnSpPr>
          <p:nvPr/>
        </p:nvCxnSpPr>
        <p:spPr>
          <a:xfrm>
            <a:off x="2861495" y="5833641"/>
            <a:ext cx="7127457"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riangle rectangle 9">
            <a:extLst>
              <a:ext uri="{FF2B5EF4-FFF2-40B4-BE49-F238E27FC236}">
                <a16:creationId xmlns:a16="http://schemas.microsoft.com/office/drawing/2014/main" id="{A81148AE-ED12-CC4C-3FD7-67FF134EDDA8}"/>
              </a:ext>
            </a:extLst>
          </p:cNvPr>
          <p:cNvSpPr/>
          <p:nvPr/>
        </p:nvSpPr>
        <p:spPr>
          <a:xfrm rot="16200000">
            <a:off x="11378038" y="6040688"/>
            <a:ext cx="803159" cy="853996"/>
          </a:xfrm>
          <a:prstGeom prst="rtTriangle">
            <a:avLst/>
          </a:prstGeom>
          <a:solidFill>
            <a:srgbClr val="0082B2"/>
          </a:solidFill>
          <a:ln>
            <a:noFill/>
          </a:ln>
        </p:spPr>
        <p:txBody>
          <a:bodyPr spcFirstLastPara="1" wrap="square" lIns="68575" tIns="34275" rIns="68575" bIns="34275" anchor="ctr" anchorCtr="0">
            <a:noAutofit/>
          </a:bodyPr>
          <a:lstStyle/>
          <a:p>
            <a:pPr algn="ctr">
              <a:buClr>
                <a:srgbClr val="000000"/>
              </a:buClr>
              <a:buSzPts val="1400"/>
            </a:pPr>
            <a:endParaRPr lang="fr-FR" sz="1200" b="1" kern="0" dirty="0">
              <a:solidFill>
                <a:srgbClr val="FFFFFF"/>
              </a:solidFill>
              <a:latin typeface="Poppins"/>
              <a:cs typeface="Poppins"/>
              <a:sym typeface="Helvetica Light"/>
            </a:endParaRPr>
          </a:p>
        </p:txBody>
      </p:sp>
      <p:sp>
        <p:nvSpPr>
          <p:cNvPr id="11" name="ZoneTexte 10">
            <a:extLst>
              <a:ext uri="{FF2B5EF4-FFF2-40B4-BE49-F238E27FC236}">
                <a16:creationId xmlns:a16="http://schemas.microsoft.com/office/drawing/2014/main" id="{F9DABA3E-C40F-FD67-29A9-056A48C5B499}"/>
              </a:ext>
            </a:extLst>
          </p:cNvPr>
          <p:cNvSpPr txBox="1"/>
          <p:nvPr/>
        </p:nvSpPr>
        <p:spPr>
          <a:xfrm>
            <a:off x="11772191" y="6439724"/>
            <a:ext cx="419809"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eaLnBrk="1" fontAlgn="auto">
              <a:spcBef>
                <a:spcPts val="0"/>
              </a:spcBef>
              <a:spcAft>
                <a:spcPts val="0"/>
              </a:spcAft>
              <a:defRPr sz="3200" b="0">
                <a:solidFill>
                  <a:srgbClr val="FFFFFF"/>
                </a:solidFill>
                <a:latin typeface="+mn-lt"/>
                <a:ea typeface="+mn-ea"/>
                <a:cs typeface="+mn-cs"/>
                <a:sym typeface="Helvetica Neue Medium"/>
              </a:defRPr>
            </a:pPr>
            <a:r>
              <a:rPr lang="fr-FR" sz="1800" b="1" dirty="0">
                <a:solidFill>
                  <a:schemeClr val="bg1"/>
                </a:solidFill>
                <a:latin typeface="Poppins" panose="020B0604020202020204" charset="0"/>
                <a:cs typeface="Poppins" panose="020B0604020202020204" charset="0"/>
                <a:sym typeface="Helvetica Neue Medium"/>
              </a:rPr>
              <a:t>18</a:t>
            </a:r>
          </a:p>
        </p:txBody>
      </p:sp>
    </p:spTree>
    <p:extLst>
      <p:ext uri="{BB962C8B-B14F-4D97-AF65-F5344CB8AC3E}">
        <p14:creationId xmlns:p14="http://schemas.microsoft.com/office/powerpoint/2010/main" val="350711745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073"/>
                                        </p:tgtEl>
                                        <p:attrNameLst>
                                          <p:attrName>style.visibility</p:attrName>
                                        </p:attrNameLst>
                                      </p:cBhvr>
                                      <p:to>
                                        <p:strVal val="visible"/>
                                      </p:to>
                                    </p:set>
                                    <p:animEffect transition="in" filter="wheel(1)">
                                      <p:cBhvr>
                                        <p:cTn id="12" dur="2000"/>
                                        <p:tgtEl>
                                          <p:spTgt spid="3073"/>
                                        </p:tgtEl>
                                      </p:cBhvr>
                                    </p:animEffect>
                                  </p:childTnLst>
                                </p:cTn>
                              </p:par>
                              <p:par>
                                <p:cTn id="13" presetID="21" presetClass="entr" presetSubtype="1"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heel(1)">
                                      <p:cBhvr>
                                        <p:cTn id="15" dur="2000"/>
                                        <p:tgtEl>
                                          <p:spTgt spid="4"/>
                                        </p:tgtEl>
                                      </p:cBhvr>
                                    </p:animEffect>
                                  </p:childTnLst>
                                </p:cTn>
                              </p:par>
                              <p:par>
                                <p:cTn id="16" presetID="21" presetClass="entr" presetSubtype="1"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heel(1)">
                                      <p:cBhvr>
                                        <p:cTn id="18" dur="2000"/>
                                        <p:tgtEl>
                                          <p:spTgt spid="8"/>
                                        </p:tgtEl>
                                      </p:cBhvr>
                                    </p:animEffect>
                                  </p:childTnLst>
                                </p:cTn>
                              </p:par>
                              <p:par>
                                <p:cTn id="19" presetID="21" presetClass="entr" presetSubtype="1"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heel(1)">
                                      <p:cBhvr>
                                        <p:cTn id="21" dur="2000"/>
                                        <p:tgtEl>
                                          <p:spTgt spid="13"/>
                                        </p:tgtEl>
                                      </p:cBhvr>
                                    </p:animEffect>
                                  </p:childTnLst>
                                </p:cTn>
                              </p:par>
                              <p:par>
                                <p:cTn id="22" presetID="21" presetClass="entr" presetSubtype="1"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heel(1)">
                                      <p:cBhvr>
                                        <p:cTn id="24"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187;p83">
            <a:extLst>
              <a:ext uri="{FF2B5EF4-FFF2-40B4-BE49-F238E27FC236}">
                <a16:creationId xmlns:a16="http://schemas.microsoft.com/office/drawing/2014/main" id="{2B7627BD-07BA-F5CD-019C-57FA0D5834E0}"/>
              </a:ext>
            </a:extLst>
          </p:cNvPr>
          <p:cNvSpPr/>
          <p:nvPr/>
        </p:nvSpPr>
        <p:spPr>
          <a:xfrm>
            <a:off x="150471" y="0"/>
            <a:ext cx="3089974" cy="548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4000" dirty="0"/>
              <a:t>Sprint 1</a:t>
            </a:r>
            <a:endParaRPr sz="4000" dirty="0"/>
          </a:p>
        </p:txBody>
      </p:sp>
      <p:pic>
        <p:nvPicPr>
          <p:cNvPr id="5" name="Image 4">
            <a:extLst>
              <a:ext uri="{FF2B5EF4-FFF2-40B4-BE49-F238E27FC236}">
                <a16:creationId xmlns:a16="http://schemas.microsoft.com/office/drawing/2014/main" id="{CF48023E-018A-2B8C-3855-69CE44147E8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5747" y="784068"/>
            <a:ext cx="12307747" cy="6073932"/>
          </a:xfrm>
          <a:prstGeom prst="rect">
            <a:avLst/>
          </a:prstGeom>
          <a:noFill/>
          <a:ln>
            <a:noFill/>
          </a:ln>
        </p:spPr>
      </p:pic>
      <p:sp>
        <p:nvSpPr>
          <p:cNvPr id="6" name="ZoneTexte 5">
            <a:extLst>
              <a:ext uri="{FF2B5EF4-FFF2-40B4-BE49-F238E27FC236}">
                <a16:creationId xmlns:a16="http://schemas.microsoft.com/office/drawing/2014/main" id="{35752E13-DC6F-B23D-447A-B6A72F5D2478}"/>
              </a:ext>
            </a:extLst>
          </p:cNvPr>
          <p:cNvSpPr txBox="1"/>
          <p:nvPr/>
        </p:nvSpPr>
        <p:spPr>
          <a:xfrm>
            <a:off x="3596832" y="179368"/>
            <a:ext cx="6151944" cy="461665"/>
          </a:xfrm>
          <a:prstGeom prst="rect">
            <a:avLst/>
          </a:prstGeom>
          <a:noFill/>
        </p:spPr>
        <p:txBody>
          <a:bodyPr wrap="square">
            <a:spAutoFit/>
          </a:bodyPr>
          <a:lstStyle/>
          <a:p>
            <a:r>
              <a:rPr lang="fr-FR" sz="2400" b="1" i="1" u="sng" dirty="0">
                <a:effectLst/>
                <a:latin typeface="Calibri" panose="020F0502020204030204" pitchFamily="34" charset="0"/>
                <a:ea typeface="Calibri" panose="020F0502020204030204" pitchFamily="34" charset="0"/>
                <a:cs typeface="Arial" panose="020B0604020202020204" pitchFamily="34" charset="0"/>
              </a:rPr>
              <a:t>diagramme de séquences &lt;s’inscrire&gt;: </a:t>
            </a:r>
            <a:endParaRPr lang="fr-TN" sz="2400" b="1" i="1" u="sng" dirty="0"/>
          </a:p>
        </p:txBody>
      </p:sp>
      <p:sp>
        <p:nvSpPr>
          <p:cNvPr id="7" name="Triangle rectangle 6">
            <a:extLst>
              <a:ext uri="{FF2B5EF4-FFF2-40B4-BE49-F238E27FC236}">
                <a16:creationId xmlns:a16="http://schemas.microsoft.com/office/drawing/2014/main" id="{B66D11DE-28AE-CD6B-1DB2-C885BFF96980}"/>
              </a:ext>
            </a:extLst>
          </p:cNvPr>
          <p:cNvSpPr/>
          <p:nvPr/>
        </p:nvSpPr>
        <p:spPr>
          <a:xfrm rot="16200000">
            <a:off x="11378038" y="6040688"/>
            <a:ext cx="803159" cy="853996"/>
          </a:xfrm>
          <a:prstGeom prst="rtTriangle">
            <a:avLst/>
          </a:prstGeom>
          <a:solidFill>
            <a:srgbClr val="0082B2"/>
          </a:solidFill>
          <a:ln>
            <a:noFill/>
          </a:ln>
        </p:spPr>
        <p:txBody>
          <a:bodyPr spcFirstLastPara="1" wrap="square" lIns="68575" tIns="34275" rIns="68575" bIns="34275" anchor="ctr" anchorCtr="0">
            <a:noAutofit/>
          </a:bodyPr>
          <a:lstStyle/>
          <a:p>
            <a:pPr algn="ctr">
              <a:buClr>
                <a:srgbClr val="000000"/>
              </a:buClr>
              <a:buSzPts val="1400"/>
            </a:pPr>
            <a:endParaRPr lang="fr-FR" sz="1200" b="1" kern="0" dirty="0">
              <a:solidFill>
                <a:srgbClr val="FFFFFF"/>
              </a:solidFill>
              <a:latin typeface="Poppins"/>
              <a:cs typeface="Poppins"/>
              <a:sym typeface="Helvetica Light"/>
            </a:endParaRPr>
          </a:p>
        </p:txBody>
      </p:sp>
      <p:sp>
        <p:nvSpPr>
          <p:cNvPr id="8" name="ZoneTexte 7">
            <a:extLst>
              <a:ext uri="{FF2B5EF4-FFF2-40B4-BE49-F238E27FC236}">
                <a16:creationId xmlns:a16="http://schemas.microsoft.com/office/drawing/2014/main" id="{83406850-A082-9574-5225-F2BAFC46283B}"/>
              </a:ext>
            </a:extLst>
          </p:cNvPr>
          <p:cNvSpPr txBox="1"/>
          <p:nvPr/>
        </p:nvSpPr>
        <p:spPr>
          <a:xfrm>
            <a:off x="11772191" y="6439724"/>
            <a:ext cx="419809"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eaLnBrk="1" fontAlgn="auto">
              <a:spcBef>
                <a:spcPts val="0"/>
              </a:spcBef>
              <a:spcAft>
                <a:spcPts val="0"/>
              </a:spcAft>
              <a:defRPr sz="3200" b="0">
                <a:solidFill>
                  <a:srgbClr val="FFFFFF"/>
                </a:solidFill>
                <a:latin typeface="+mn-lt"/>
                <a:ea typeface="+mn-ea"/>
                <a:cs typeface="+mn-cs"/>
                <a:sym typeface="Helvetica Neue Medium"/>
              </a:defRPr>
            </a:pPr>
            <a:r>
              <a:rPr lang="fr-FR" sz="1800" b="1" dirty="0">
                <a:solidFill>
                  <a:schemeClr val="bg1"/>
                </a:solidFill>
                <a:latin typeface="Poppins" panose="020B0604020202020204" charset="0"/>
                <a:cs typeface="Poppins" panose="020B0604020202020204" charset="0"/>
                <a:sym typeface="Helvetica Neue Medium"/>
              </a:rPr>
              <a:t>19</a:t>
            </a:r>
          </a:p>
        </p:txBody>
      </p:sp>
    </p:spTree>
    <p:extLst>
      <p:ext uri="{BB962C8B-B14F-4D97-AF65-F5344CB8AC3E}">
        <p14:creationId xmlns:p14="http://schemas.microsoft.com/office/powerpoint/2010/main" val="299358299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7000"/>
            <a:lum/>
          </a:blip>
          <a:srcRect/>
          <a:stretch>
            <a:fillRect t="-17000" b="-28000"/>
          </a:stretch>
        </a:blipFill>
        <a:effectLst/>
      </p:bgPr>
    </p:bg>
    <p:spTree>
      <p:nvGrpSpPr>
        <p:cNvPr id="1" name=""/>
        <p:cNvGrpSpPr/>
        <p:nvPr/>
      </p:nvGrpSpPr>
      <p:grpSpPr>
        <a:xfrm>
          <a:off x="0" y="0"/>
          <a:ext cx="0" cy="0"/>
          <a:chOff x="0" y="0"/>
          <a:chExt cx="0" cy="0"/>
        </a:xfrm>
      </p:grpSpPr>
      <p:sp>
        <p:nvSpPr>
          <p:cNvPr id="7" name="object 18">
            <a:extLst>
              <a:ext uri="{FF2B5EF4-FFF2-40B4-BE49-F238E27FC236}">
                <a16:creationId xmlns:a16="http://schemas.microsoft.com/office/drawing/2014/main" id="{B379D433-7E5B-422F-61F2-D9D9E41146A6}"/>
              </a:ext>
            </a:extLst>
          </p:cNvPr>
          <p:cNvSpPr txBox="1"/>
          <p:nvPr/>
        </p:nvSpPr>
        <p:spPr>
          <a:xfrm>
            <a:off x="5137640" y="1885664"/>
            <a:ext cx="3130157" cy="381515"/>
          </a:xfrm>
          <a:prstGeom prst="rect">
            <a:avLst/>
          </a:prstGeom>
        </p:spPr>
        <p:txBody>
          <a:bodyPr vert="horz" wrap="square" lIns="0" tIns="12065" rIns="0" bIns="0" rtlCol="0">
            <a:spAutoFit/>
          </a:bodyPr>
          <a:lstStyle/>
          <a:p>
            <a:pPr defTabSz="685783">
              <a:defRPr/>
            </a:pPr>
            <a:r>
              <a:rPr lang="fr-FR" altLang="ko-KR" sz="2400"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Cadre général du projet</a:t>
            </a:r>
          </a:p>
        </p:txBody>
      </p:sp>
      <p:sp>
        <p:nvSpPr>
          <p:cNvPr id="16" name="object 33">
            <a:extLst>
              <a:ext uri="{FF2B5EF4-FFF2-40B4-BE49-F238E27FC236}">
                <a16:creationId xmlns:a16="http://schemas.microsoft.com/office/drawing/2014/main" id="{9AD208F6-7B10-5D09-8F49-879181340780}"/>
              </a:ext>
            </a:extLst>
          </p:cNvPr>
          <p:cNvSpPr txBox="1"/>
          <p:nvPr/>
        </p:nvSpPr>
        <p:spPr>
          <a:xfrm>
            <a:off x="5137640" y="5039588"/>
            <a:ext cx="3507197" cy="381515"/>
          </a:xfrm>
          <a:prstGeom prst="rect">
            <a:avLst/>
          </a:prstGeom>
        </p:spPr>
        <p:txBody>
          <a:bodyPr vert="horz" wrap="square" lIns="0" tIns="12065" rIns="0" bIns="0" rtlCol="0">
            <a:spAutoFit/>
          </a:bodyPr>
          <a:lstStyle/>
          <a:p>
            <a:pPr marL="12700">
              <a:spcBef>
                <a:spcPts val="95"/>
              </a:spcBef>
            </a:pPr>
            <a:r>
              <a:rPr sz="2400" b="1" i="1" spc="-5"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a:t>
            </a:r>
            <a:r>
              <a:rPr sz="2400" b="1" i="1" spc="-15"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a:t>
            </a:r>
            <a:r>
              <a:rPr sz="2400" b="1" i="1" spc="-5"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clusion</a:t>
            </a:r>
            <a:r>
              <a:rPr lang="fr-FR" sz="2400" b="1" i="1" spc="-5"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&amp; perspectives</a:t>
            </a:r>
            <a:endParaRPr sz="24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1" name="object 24">
            <a:extLst>
              <a:ext uri="{FF2B5EF4-FFF2-40B4-BE49-F238E27FC236}">
                <a16:creationId xmlns:a16="http://schemas.microsoft.com/office/drawing/2014/main" id="{258F309E-AA5B-42BE-96EF-C53714CA32A3}"/>
              </a:ext>
            </a:extLst>
          </p:cNvPr>
          <p:cNvSpPr txBox="1"/>
          <p:nvPr/>
        </p:nvSpPr>
        <p:spPr>
          <a:xfrm>
            <a:off x="4716265" y="3550507"/>
            <a:ext cx="3972906" cy="763671"/>
          </a:xfrm>
          <a:prstGeom prst="rect">
            <a:avLst/>
          </a:prstGeom>
        </p:spPr>
        <p:txBody>
          <a:bodyPr vert="horz" wrap="square" lIns="0" tIns="12065" rIns="0" bIns="0" rtlCol="0">
            <a:spAutoFit/>
          </a:bodyPr>
          <a:lstStyle/>
          <a:p>
            <a:pPr algn="ctr">
              <a:spcBef>
                <a:spcPts val="95"/>
              </a:spcBef>
            </a:pPr>
            <a:r>
              <a:rPr lang="fr-FR" sz="2400" b="1" i="1" dirty="0">
                <a:solidFill>
                  <a:schemeClr val="dk1"/>
                </a:solidFill>
                <a:latin typeface="Times New Roman" panose="02020603050405020304" pitchFamily="18" charset="0"/>
                <a:ea typeface="Nunito"/>
                <a:cs typeface="Times New Roman" panose="02020603050405020304" pitchFamily="18" charset="0"/>
                <a:sym typeface="Nunito"/>
              </a:rPr>
              <a:t>Réalisation des Sprints</a:t>
            </a:r>
          </a:p>
          <a:p>
            <a:pPr algn="ctr">
              <a:spcBef>
                <a:spcPts val="95"/>
              </a:spcBef>
            </a:pPr>
            <a:endParaRPr lang="fr-FR" sz="2400" b="1" i="1" spc="-5"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2" name="object 24">
            <a:extLst>
              <a:ext uri="{FF2B5EF4-FFF2-40B4-BE49-F238E27FC236}">
                <a16:creationId xmlns:a16="http://schemas.microsoft.com/office/drawing/2014/main" id="{550D19A4-3ED5-5729-0852-D863DE11636C}"/>
              </a:ext>
            </a:extLst>
          </p:cNvPr>
          <p:cNvSpPr txBox="1"/>
          <p:nvPr/>
        </p:nvSpPr>
        <p:spPr>
          <a:xfrm>
            <a:off x="4963055" y="4253757"/>
            <a:ext cx="2320700" cy="381515"/>
          </a:xfrm>
          <a:prstGeom prst="rect">
            <a:avLst/>
          </a:prstGeom>
        </p:spPr>
        <p:txBody>
          <a:bodyPr vert="horz" wrap="square" lIns="0" tIns="12065" rIns="0" bIns="0" rtlCol="0">
            <a:spAutoFit/>
          </a:bodyPr>
          <a:lstStyle/>
          <a:p>
            <a:pPr algn="ctr">
              <a:spcBef>
                <a:spcPts val="95"/>
              </a:spcBef>
            </a:pPr>
            <a:r>
              <a:rPr lang="fr-FR" sz="2400" b="1" i="1" spc="-5"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Démonstration</a:t>
            </a:r>
            <a:endParaRPr sz="24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4" name="object 21">
            <a:extLst>
              <a:ext uri="{FF2B5EF4-FFF2-40B4-BE49-F238E27FC236}">
                <a16:creationId xmlns:a16="http://schemas.microsoft.com/office/drawing/2014/main" id="{10F4B174-7D34-20E1-BF8C-20D7027FEACD}"/>
              </a:ext>
            </a:extLst>
          </p:cNvPr>
          <p:cNvSpPr txBox="1"/>
          <p:nvPr/>
        </p:nvSpPr>
        <p:spPr>
          <a:xfrm>
            <a:off x="5096699" y="2604243"/>
            <a:ext cx="4199522" cy="381515"/>
          </a:xfrm>
          <a:prstGeom prst="rect">
            <a:avLst/>
          </a:prstGeom>
        </p:spPr>
        <p:txBody>
          <a:bodyPr vert="horz" wrap="square" lIns="0" tIns="12065" rIns="0" bIns="0" rtlCol="0">
            <a:spAutoFit/>
          </a:bodyPr>
          <a:lstStyle/>
          <a:p>
            <a:pPr lvl="0"/>
            <a:r>
              <a:rPr lang="fr-FR" sz="2400"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Lancement du projet</a:t>
            </a:r>
          </a:p>
        </p:txBody>
      </p:sp>
      <p:pic>
        <p:nvPicPr>
          <p:cNvPr id="9" name="Image 8">
            <a:extLst>
              <a:ext uri="{FF2B5EF4-FFF2-40B4-BE49-F238E27FC236}">
                <a16:creationId xmlns:a16="http://schemas.microsoft.com/office/drawing/2014/main" id="{78FF578F-7668-5CB5-EDBC-6EC3FDCCF1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457" y="1039217"/>
            <a:ext cx="6082539" cy="6615873"/>
          </a:xfrm>
          <a:prstGeom prst="rect">
            <a:avLst/>
          </a:prstGeom>
        </p:spPr>
      </p:pic>
      <p:pic>
        <p:nvPicPr>
          <p:cNvPr id="12" name="Image 11">
            <a:extLst>
              <a:ext uri="{FF2B5EF4-FFF2-40B4-BE49-F238E27FC236}">
                <a16:creationId xmlns:a16="http://schemas.microsoft.com/office/drawing/2014/main" id="{705BACF3-A7FB-EC47-C445-04E941AFA4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21951" y="-244111"/>
            <a:ext cx="7387936" cy="2205721"/>
          </a:xfrm>
          <a:prstGeom prst="rect">
            <a:avLst/>
          </a:prstGeom>
        </p:spPr>
      </p:pic>
    </p:spTree>
    <p:extLst>
      <p:ext uri="{BB962C8B-B14F-4D97-AF65-F5344CB8AC3E}">
        <p14:creationId xmlns:p14="http://schemas.microsoft.com/office/powerpoint/2010/main" val="2657199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ircle(in)">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2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heel(1)">
                                      <p:cBhvr>
                                        <p:cTn id="22" dur="20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heel(1)">
                                      <p:cBhvr>
                                        <p:cTn id="27" dur="20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heel(1)">
                                      <p:cBhvr>
                                        <p:cTn id="32" dur="20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heel(1)">
                                      <p:cBhvr>
                                        <p:cTn id="37"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p:bldP spid="21" grpId="0"/>
      <p:bldP spid="22" grpId="0"/>
      <p:bldP spid="2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8334B50-8B64-50C3-F473-23D47A53B51A}"/>
              </a:ext>
            </a:extLst>
          </p:cNvPr>
          <p:cNvPicPr>
            <a:picLocks noChangeAspect="1"/>
          </p:cNvPicPr>
          <p:nvPr/>
        </p:nvPicPr>
        <p:blipFill rotWithShape="1">
          <a:blip r:embed="rId2">
            <a:extLst>
              <a:ext uri="{28A0092B-C50C-407E-A947-70E740481C1C}">
                <a14:useLocalDpi xmlns:a14="http://schemas.microsoft.com/office/drawing/2010/main" val="0"/>
              </a:ext>
            </a:extLst>
          </a:blip>
          <a:srcRect l="14660" r="35125"/>
          <a:stretch/>
        </p:blipFill>
        <p:spPr bwMode="auto">
          <a:xfrm>
            <a:off x="2449519" y="1221698"/>
            <a:ext cx="6275784" cy="5402692"/>
          </a:xfrm>
          <a:prstGeom prst="rect">
            <a:avLst/>
          </a:prstGeom>
          <a:noFill/>
          <a:ln>
            <a:noFill/>
          </a:ln>
        </p:spPr>
      </p:pic>
      <p:sp>
        <p:nvSpPr>
          <p:cNvPr id="5" name="ZoneTexte 4">
            <a:extLst>
              <a:ext uri="{FF2B5EF4-FFF2-40B4-BE49-F238E27FC236}">
                <a16:creationId xmlns:a16="http://schemas.microsoft.com/office/drawing/2014/main" id="{70841B2E-3390-6C18-A3F0-2E5FB376CCA2}"/>
              </a:ext>
            </a:extLst>
          </p:cNvPr>
          <p:cNvSpPr txBox="1"/>
          <p:nvPr/>
        </p:nvSpPr>
        <p:spPr>
          <a:xfrm>
            <a:off x="384560" y="771171"/>
            <a:ext cx="5195543" cy="461665"/>
          </a:xfrm>
          <a:prstGeom prst="rect">
            <a:avLst/>
          </a:prstGeom>
          <a:noFill/>
        </p:spPr>
        <p:txBody>
          <a:bodyPr wrap="square">
            <a:spAutoFit/>
          </a:bodyPr>
          <a:lstStyle/>
          <a:p>
            <a:r>
              <a:rPr lang="fr-FR" sz="2400" b="1" i="1" u="sng" dirty="0">
                <a:effectLst/>
                <a:latin typeface="Calibri" panose="020F0502020204030204" pitchFamily="34" charset="0"/>
                <a:ea typeface="Calibri" panose="020F0502020204030204" pitchFamily="34" charset="0"/>
                <a:cs typeface="Arial" panose="020B0604020202020204" pitchFamily="34" charset="0"/>
              </a:rPr>
              <a:t>Diagramme de classe de sprint 1 </a:t>
            </a:r>
            <a:endParaRPr lang="fr-TN" sz="2400" b="1" i="1" u="sng" dirty="0"/>
          </a:p>
        </p:txBody>
      </p:sp>
      <p:sp>
        <p:nvSpPr>
          <p:cNvPr id="6" name="Google Shape;4187;p83">
            <a:extLst>
              <a:ext uri="{FF2B5EF4-FFF2-40B4-BE49-F238E27FC236}">
                <a16:creationId xmlns:a16="http://schemas.microsoft.com/office/drawing/2014/main" id="{86E8B271-9DA8-2B4D-5EC7-7E805F9EE274}"/>
              </a:ext>
            </a:extLst>
          </p:cNvPr>
          <p:cNvSpPr/>
          <p:nvPr/>
        </p:nvSpPr>
        <p:spPr>
          <a:xfrm>
            <a:off x="173621" y="106161"/>
            <a:ext cx="3089974" cy="548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4000" dirty="0"/>
              <a:t>Sprint 1</a:t>
            </a:r>
            <a:endParaRPr sz="4000" dirty="0"/>
          </a:p>
        </p:txBody>
      </p:sp>
      <p:sp>
        <p:nvSpPr>
          <p:cNvPr id="7" name="Triangle rectangle 6">
            <a:extLst>
              <a:ext uri="{FF2B5EF4-FFF2-40B4-BE49-F238E27FC236}">
                <a16:creationId xmlns:a16="http://schemas.microsoft.com/office/drawing/2014/main" id="{924035E0-ED30-1395-74A5-A35C952BFEF0}"/>
              </a:ext>
            </a:extLst>
          </p:cNvPr>
          <p:cNvSpPr/>
          <p:nvPr/>
        </p:nvSpPr>
        <p:spPr>
          <a:xfrm rot="16200000">
            <a:off x="11378038" y="6040688"/>
            <a:ext cx="803159" cy="853996"/>
          </a:xfrm>
          <a:prstGeom prst="rtTriangle">
            <a:avLst/>
          </a:prstGeom>
          <a:solidFill>
            <a:srgbClr val="0082B2"/>
          </a:solidFill>
          <a:ln>
            <a:noFill/>
          </a:ln>
        </p:spPr>
        <p:txBody>
          <a:bodyPr spcFirstLastPara="1" wrap="square" lIns="68575" tIns="34275" rIns="68575" bIns="34275" anchor="ctr" anchorCtr="0">
            <a:noAutofit/>
          </a:bodyPr>
          <a:lstStyle/>
          <a:p>
            <a:pPr algn="ctr">
              <a:buClr>
                <a:srgbClr val="000000"/>
              </a:buClr>
              <a:buSzPts val="1400"/>
            </a:pPr>
            <a:endParaRPr lang="fr-FR" sz="1200" b="1" kern="0" dirty="0">
              <a:solidFill>
                <a:srgbClr val="FFFFFF"/>
              </a:solidFill>
              <a:latin typeface="Poppins"/>
              <a:cs typeface="Poppins"/>
              <a:sym typeface="Helvetica Light"/>
            </a:endParaRPr>
          </a:p>
        </p:txBody>
      </p:sp>
      <p:sp>
        <p:nvSpPr>
          <p:cNvPr id="8" name="ZoneTexte 7">
            <a:extLst>
              <a:ext uri="{FF2B5EF4-FFF2-40B4-BE49-F238E27FC236}">
                <a16:creationId xmlns:a16="http://schemas.microsoft.com/office/drawing/2014/main" id="{89089E37-8873-42FF-623A-62EF3906773D}"/>
              </a:ext>
            </a:extLst>
          </p:cNvPr>
          <p:cNvSpPr txBox="1"/>
          <p:nvPr/>
        </p:nvSpPr>
        <p:spPr>
          <a:xfrm>
            <a:off x="11664177" y="6439724"/>
            <a:ext cx="52782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eaLnBrk="1" fontAlgn="auto">
              <a:spcBef>
                <a:spcPts val="0"/>
              </a:spcBef>
              <a:spcAft>
                <a:spcPts val="0"/>
              </a:spcAft>
              <a:defRPr sz="3200" b="0">
                <a:solidFill>
                  <a:srgbClr val="FFFFFF"/>
                </a:solidFill>
                <a:latin typeface="+mn-lt"/>
                <a:ea typeface="+mn-ea"/>
                <a:cs typeface="+mn-cs"/>
                <a:sym typeface="Helvetica Neue Medium"/>
              </a:defRPr>
            </a:pPr>
            <a:r>
              <a:rPr lang="fr-FR" sz="1800" b="1" dirty="0">
                <a:solidFill>
                  <a:schemeClr val="bg1"/>
                </a:solidFill>
                <a:latin typeface="Poppins" panose="020B0604020202020204" charset="0"/>
                <a:cs typeface="Poppins" panose="020B0604020202020204" charset="0"/>
                <a:sym typeface="Helvetica Neue Medium"/>
              </a:rPr>
              <a:t>20</a:t>
            </a:r>
          </a:p>
        </p:txBody>
      </p:sp>
    </p:spTree>
    <p:extLst>
      <p:ext uri="{BB962C8B-B14F-4D97-AF65-F5344CB8AC3E}">
        <p14:creationId xmlns:p14="http://schemas.microsoft.com/office/powerpoint/2010/main" val="105907869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1AD9B39F-E861-9AD2-2D8A-17099CD61C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9676" y="1512808"/>
            <a:ext cx="9210671" cy="4714514"/>
          </a:xfrm>
          <a:prstGeom prst="rect">
            <a:avLst/>
          </a:prstGeom>
        </p:spPr>
      </p:pic>
      <p:sp>
        <p:nvSpPr>
          <p:cNvPr id="4" name="Google Shape;4187;p83">
            <a:extLst>
              <a:ext uri="{FF2B5EF4-FFF2-40B4-BE49-F238E27FC236}">
                <a16:creationId xmlns:a16="http://schemas.microsoft.com/office/drawing/2014/main" id="{47E99632-E4FE-F48D-A7CE-4789E297CF78}"/>
              </a:ext>
            </a:extLst>
          </p:cNvPr>
          <p:cNvSpPr/>
          <p:nvPr/>
        </p:nvSpPr>
        <p:spPr>
          <a:xfrm>
            <a:off x="0" y="126628"/>
            <a:ext cx="3089974" cy="548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4000" dirty="0"/>
              <a:t>Sprint 2</a:t>
            </a:r>
            <a:endParaRPr sz="4000" dirty="0"/>
          </a:p>
        </p:txBody>
      </p:sp>
      <p:sp>
        <p:nvSpPr>
          <p:cNvPr id="8" name="Rectangle: Top Corners Rounded 4">
            <a:extLst>
              <a:ext uri="{FF2B5EF4-FFF2-40B4-BE49-F238E27FC236}">
                <a16:creationId xmlns:a16="http://schemas.microsoft.com/office/drawing/2014/main" id="{64CFDFDB-751D-225F-E59A-4A7814E5DFDC}"/>
              </a:ext>
            </a:extLst>
          </p:cNvPr>
          <p:cNvSpPr/>
          <p:nvPr/>
        </p:nvSpPr>
        <p:spPr>
          <a:xfrm rot="5400000" flipH="1">
            <a:off x="3708224" y="-2960324"/>
            <a:ext cx="523219" cy="7939667"/>
          </a:xfrm>
          <a:prstGeom prst="round2SameRect">
            <a:avLst>
              <a:gd name="adj1" fmla="val 50000"/>
              <a:gd name="adj2" fmla="val 0"/>
            </a:avLst>
          </a:prstGeom>
          <a:solidFill>
            <a:srgbClr val="166D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9" name="ZoneTexte 8">
            <a:extLst>
              <a:ext uri="{FF2B5EF4-FFF2-40B4-BE49-F238E27FC236}">
                <a16:creationId xmlns:a16="http://schemas.microsoft.com/office/drawing/2014/main" id="{A981494D-F969-A7B9-2E5F-9D1DE370051F}"/>
              </a:ext>
            </a:extLst>
          </p:cNvPr>
          <p:cNvSpPr txBox="1"/>
          <p:nvPr/>
        </p:nvSpPr>
        <p:spPr>
          <a:xfrm>
            <a:off x="133815" y="747899"/>
            <a:ext cx="8124469" cy="523220"/>
          </a:xfrm>
          <a:prstGeom prst="rect">
            <a:avLst/>
          </a:prstGeom>
          <a:noFill/>
        </p:spPr>
        <p:txBody>
          <a:bodyPr wrap="square" rtlCol="0">
            <a:spAutoFit/>
          </a:bodyPr>
          <a:lstStyle/>
          <a:p>
            <a:r>
              <a:rPr lang="fr-FR" sz="2800" b="1" dirty="0">
                <a:solidFill>
                  <a:schemeClr val="bg1"/>
                </a:solidFill>
              </a:rPr>
              <a:t>Diagramme de cas d’utilisation général </a:t>
            </a:r>
          </a:p>
        </p:txBody>
      </p:sp>
      <p:cxnSp>
        <p:nvCxnSpPr>
          <p:cNvPr id="6" name="Connecteur droit 5">
            <a:extLst>
              <a:ext uri="{FF2B5EF4-FFF2-40B4-BE49-F238E27FC236}">
                <a16:creationId xmlns:a16="http://schemas.microsoft.com/office/drawing/2014/main" id="{451DBD1F-D2CE-D344-A5EA-29C3C8BCD5D1}"/>
              </a:ext>
            </a:extLst>
          </p:cNvPr>
          <p:cNvCxnSpPr/>
          <p:nvPr/>
        </p:nvCxnSpPr>
        <p:spPr>
          <a:xfrm>
            <a:off x="2821259" y="1471961"/>
            <a:ext cx="0" cy="473926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D3049880-F305-67D9-81E4-E5F05C53F784}"/>
              </a:ext>
            </a:extLst>
          </p:cNvPr>
          <p:cNvCxnSpPr/>
          <p:nvPr/>
        </p:nvCxnSpPr>
        <p:spPr>
          <a:xfrm>
            <a:off x="10551967" y="1471961"/>
            <a:ext cx="0" cy="473926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56D4D16B-5C45-DEC0-CD51-B63A34CB82FA}"/>
              </a:ext>
            </a:extLst>
          </p:cNvPr>
          <p:cNvCxnSpPr/>
          <p:nvPr/>
        </p:nvCxnSpPr>
        <p:spPr>
          <a:xfrm>
            <a:off x="2821259" y="1471961"/>
            <a:ext cx="773482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BB59737-5BC4-D06D-3ED5-7309AC73A7B0}"/>
              </a:ext>
            </a:extLst>
          </p:cNvPr>
          <p:cNvCxnSpPr/>
          <p:nvPr/>
        </p:nvCxnSpPr>
        <p:spPr>
          <a:xfrm>
            <a:off x="2821259" y="6218663"/>
            <a:ext cx="773482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Triangle rectangle 10">
            <a:extLst>
              <a:ext uri="{FF2B5EF4-FFF2-40B4-BE49-F238E27FC236}">
                <a16:creationId xmlns:a16="http://schemas.microsoft.com/office/drawing/2014/main" id="{62E2AC62-E1D0-DA6A-2729-9E165DADF721}"/>
              </a:ext>
            </a:extLst>
          </p:cNvPr>
          <p:cNvSpPr/>
          <p:nvPr/>
        </p:nvSpPr>
        <p:spPr>
          <a:xfrm rot="16200000">
            <a:off x="11378038" y="6040688"/>
            <a:ext cx="803159" cy="853996"/>
          </a:xfrm>
          <a:prstGeom prst="rtTriangle">
            <a:avLst/>
          </a:prstGeom>
          <a:solidFill>
            <a:srgbClr val="0082B2"/>
          </a:solidFill>
          <a:ln>
            <a:noFill/>
          </a:ln>
        </p:spPr>
        <p:txBody>
          <a:bodyPr spcFirstLastPara="1" wrap="square" lIns="68575" tIns="34275" rIns="68575" bIns="34275" anchor="ctr" anchorCtr="0">
            <a:noAutofit/>
          </a:bodyPr>
          <a:lstStyle/>
          <a:p>
            <a:pPr algn="ctr">
              <a:buClr>
                <a:srgbClr val="000000"/>
              </a:buClr>
              <a:buSzPts val="1400"/>
            </a:pPr>
            <a:endParaRPr lang="fr-FR" sz="1200" b="1" kern="0" dirty="0">
              <a:solidFill>
                <a:srgbClr val="FFFFFF"/>
              </a:solidFill>
              <a:latin typeface="Poppins"/>
              <a:cs typeface="Poppins"/>
              <a:sym typeface="Helvetica Light"/>
            </a:endParaRPr>
          </a:p>
        </p:txBody>
      </p:sp>
      <p:sp>
        <p:nvSpPr>
          <p:cNvPr id="12" name="ZoneTexte 11">
            <a:extLst>
              <a:ext uri="{FF2B5EF4-FFF2-40B4-BE49-F238E27FC236}">
                <a16:creationId xmlns:a16="http://schemas.microsoft.com/office/drawing/2014/main" id="{DDEDE8E2-2AA1-8E5F-33D2-9BEA8D6F3D12}"/>
              </a:ext>
            </a:extLst>
          </p:cNvPr>
          <p:cNvSpPr txBox="1"/>
          <p:nvPr/>
        </p:nvSpPr>
        <p:spPr>
          <a:xfrm>
            <a:off x="11772191" y="6439724"/>
            <a:ext cx="419809"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eaLnBrk="1" fontAlgn="auto">
              <a:spcBef>
                <a:spcPts val="0"/>
              </a:spcBef>
              <a:spcAft>
                <a:spcPts val="0"/>
              </a:spcAft>
              <a:defRPr sz="3200" b="0">
                <a:solidFill>
                  <a:srgbClr val="FFFFFF"/>
                </a:solidFill>
                <a:latin typeface="+mn-lt"/>
                <a:ea typeface="+mn-ea"/>
                <a:cs typeface="+mn-cs"/>
                <a:sym typeface="Helvetica Neue Medium"/>
              </a:defRPr>
            </a:pPr>
            <a:r>
              <a:rPr lang="fr-FR" sz="1800" b="1" dirty="0">
                <a:solidFill>
                  <a:schemeClr val="bg1"/>
                </a:solidFill>
                <a:latin typeface="Poppins" panose="020B0604020202020204" charset="0"/>
                <a:cs typeface="Poppins" panose="020B0604020202020204" charset="0"/>
                <a:sym typeface="Helvetica Neue Medium"/>
              </a:rPr>
              <a:t>21</a:t>
            </a:r>
          </a:p>
        </p:txBody>
      </p:sp>
    </p:spTree>
    <p:extLst>
      <p:ext uri="{BB962C8B-B14F-4D97-AF65-F5344CB8AC3E}">
        <p14:creationId xmlns:p14="http://schemas.microsoft.com/office/powerpoint/2010/main" val="131381548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187;p83">
            <a:extLst>
              <a:ext uri="{FF2B5EF4-FFF2-40B4-BE49-F238E27FC236}">
                <a16:creationId xmlns:a16="http://schemas.microsoft.com/office/drawing/2014/main" id="{7D387E33-5A31-203E-1708-BD9F8D8E52EE}"/>
              </a:ext>
            </a:extLst>
          </p:cNvPr>
          <p:cNvSpPr/>
          <p:nvPr/>
        </p:nvSpPr>
        <p:spPr>
          <a:xfrm>
            <a:off x="162046" y="360804"/>
            <a:ext cx="3089974" cy="548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4000" dirty="0"/>
              <a:t>Sprint 2</a:t>
            </a:r>
            <a:endParaRPr sz="4000" dirty="0"/>
          </a:p>
        </p:txBody>
      </p:sp>
      <p:sp>
        <p:nvSpPr>
          <p:cNvPr id="6" name="ZoneTexte 5">
            <a:extLst>
              <a:ext uri="{FF2B5EF4-FFF2-40B4-BE49-F238E27FC236}">
                <a16:creationId xmlns:a16="http://schemas.microsoft.com/office/drawing/2014/main" id="{A90AA6C8-6DDD-3CC2-AC38-FA07683A5FFF}"/>
              </a:ext>
            </a:extLst>
          </p:cNvPr>
          <p:cNvSpPr txBox="1"/>
          <p:nvPr/>
        </p:nvSpPr>
        <p:spPr>
          <a:xfrm>
            <a:off x="3475298" y="447839"/>
            <a:ext cx="7856317" cy="461665"/>
          </a:xfrm>
          <a:prstGeom prst="rect">
            <a:avLst/>
          </a:prstGeom>
          <a:noFill/>
        </p:spPr>
        <p:txBody>
          <a:bodyPr wrap="square">
            <a:spAutoFit/>
          </a:bodyPr>
          <a:lstStyle/>
          <a:p>
            <a:r>
              <a:rPr lang="fr-FR" sz="2400" b="1" i="1" u="sng" dirty="0">
                <a:effectLst/>
                <a:latin typeface="Times New Roman" panose="02020603050405020304" pitchFamily="18" charset="0"/>
                <a:ea typeface="Calibri" panose="020F0502020204030204" pitchFamily="34" charset="0"/>
                <a:cs typeface="Times New Roman" panose="02020603050405020304" pitchFamily="18" charset="0"/>
              </a:rPr>
              <a:t>Raffinement de cas utilisation « gérer les parkings »</a:t>
            </a:r>
            <a:endParaRPr lang="fr-TN" sz="2400" b="1" i="1" u="sng" dirty="0">
              <a:latin typeface="Times New Roman" panose="02020603050405020304" pitchFamily="18" charset="0"/>
              <a:cs typeface="Times New Roman" panose="02020603050405020304" pitchFamily="18" charset="0"/>
            </a:endParaRPr>
          </a:p>
        </p:txBody>
      </p:sp>
      <p:pic>
        <p:nvPicPr>
          <p:cNvPr id="7" name="Image 6">
            <a:extLst>
              <a:ext uri="{FF2B5EF4-FFF2-40B4-BE49-F238E27FC236}">
                <a16:creationId xmlns:a16="http://schemas.microsoft.com/office/drawing/2014/main" id="{E3540D7A-B4BB-BCF4-5A6D-440ACF876C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8961" y="1128553"/>
            <a:ext cx="9784907" cy="4963960"/>
          </a:xfrm>
          <a:prstGeom prst="rect">
            <a:avLst/>
          </a:prstGeom>
        </p:spPr>
      </p:pic>
      <p:cxnSp>
        <p:nvCxnSpPr>
          <p:cNvPr id="12" name="Connecteur droit 11">
            <a:extLst>
              <a:ext uri="{FF2B5EF4-FFF2-40B4-BE49-F238E27FC236}">
                <a16:creationId xmlns:a16="http://schemas.microsoft.com/office/drawing/2014/main" id="{ED464492-D6EC-39C8-ECBF-F91243B4583D}"/>
              </a:ext>
            </a:extLst>
          </p:cNvPr>
          <p:cNvCxnSpPr/>
          <p:nvPr/>
        </p:nvCxnSpPr>
        <p:spPr>
          <a:xfrm flipV="1">
            <a:off x="3252020" y="1539433"/>
            <a:ext cx="0" cy="41553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538B589A-1C1A-A7C8-D00D-C9415F7C97D4}"/>
              </a:ext>
            </a:extLst>
          </p:cNvPr>
          <p:cNvCxnSpPr>
            <a:cxnSpLocks/>
          </p:cNvCxnSpPr>
          <p:nvPr/>
        </p:nvCxnSpPr>
        <p:spPr>
          <a:xfrm>
            <a:off x="3252020" y="1562582"/>
            <a:ext cx="685414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1EBC8417-682C-FA2E-4822-5C70B75775A7}"/>
              </a:ext>
            </a:extLst>
          </p:cNvPr>
          <p:cNvCxnSpPr>
            <a:cxnSpLocks/>
          </p:cNvCxnSpPr>
          <p:nvPr/>
        </p:nvCxnSpPr>
        <p:spPr>
          <a:xfrm>
            <a:off x="3252020" y="5694745"/>
            <a:ext cx="685414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E20F66D0-1217-FC5B-ED39-4CC4DE6F3BB4}"/>
              </a:ext>
            </a:extLst>
          </p:cNvPr>
          <p:cNvCxnSpPr/>
          <p:nvPr/>
        </p:nvCxnSpPr>
        <p:spPr>
          <a:xfrm flipV="1">
            <a:off x="10106161" y="1562582"/>
            <a:ext cx="0" cy="4155312"/>
          </a:xfrm>
          <a:prstGeom prst="line">
            <a:avLst/>
          </a:prstGeom>
        </p:spPr>
        <p:style>
          <a:lnRef idx="1">
            <a:schemeClr val="accent1"/>
          </a:lnRef>
          <a:fillRef idx="0">
            <a:schemeClr val="accent1"/>
          </a:fillRef>
          <a:effectRef idx="0">
            <a:schemeClr val="accent1"/>
          </a:effectRef>
          <a:fontRef idx="minor">
            <a:schemeClr val="tx1"/>
          </a:fontRef>
        </p:style>
      </p:cxnSp>
      <p:sp>
        <p:nvSpPr>
          <p:cNvPr id="9" name="Triangle rectangle 8">
            <a:extLst>
              <a:ext uri="{FF2B5EF4-FFF2-40B4-BE49-F238E27FC236}">
                <a16:creationId xmlns:a16="http://schemas.microsoft.com/office/drawing/2014/main" id="{C380F392-895C-3061-0B4E-F2EA74D92233}"/>
              </a:ext>
            </a:extLst>
          </p:cNvPr>
          <p:cNvSpPr/>
          <p:nvPr/>
        </p:nvSpPr>
        <p:spPr>
          <a:xfrm rot="16200000">
            <a:off x="11378038" y="6040688"/>
            <a:ext cx="803159" cy="853996"/>
          </a:xfrm>
          <a:prstGeom prst="rtTriangle">
            <a:avLst/>
          </a:prstGeom>
          <a:solidFill>
            <a:srgbClr val="0082B2"/>
          </a:solidFill>
          <a:ln>
            <a:noFill/>
          </a:ln>
        </p:spPr>
        <p:txBody>
          <a:bodyPr spcFirstLastPara="1" wrap="square" lIns="68575" tIns="34275" rIns="68575" bIns="34275" anchor="ctr" anchorCtr="0">
            <a:noAutofit/>
          </a:bodyPr>
          <a:lstStyle/>
          <a:p>
            <a:pPr algn="ctr">
              <a:buClr>
                <a:srgbClr val="000000"/>
              </a:buClr>
              <a:buSzPts val="1400"/>
            </a:pPr>
            <a:endParaRPr lang="fr-FR" sz="1200" b="1" kern="0" dirty="0">
              <a:solidFill>
                <a:srgbClr val="FFFFFF"/>
              </a:solidFill>
              <a:latin typeface="Poppins"/>
              <a:cs typeface="Poppins"/>
              <a:sym typeface="Helvetica Light"/>
            </a:endParaRPr>
          </a:p>
        </p:txBody>
      </p:sp>
      <p:sp>
        <p:nvSpPr>
          <p:cNvPr id="10" name="ZoneTexte 9">
            <a:extLst>
              <a:ext uri="{FF2B5EF4-FFF2-40B4-BE49-F238E27FC236}">
                <a16:creationId xmlns:a16="http://schemas.microsoft.com/office/drawing/2014/main" id="{588B750E-BDC4-BA46-0256-7AE35A5405A1}"/>
              </a:ext>
            </a:extLst>
          </p:cNvPr>
          <p:cNvSpPr txBox="1"/>
          <p:nvPr/>
        </p:nvSpPr>
        <p:spPr>
          <a:xfrm>
            <a:off x="11675327" y="6439724"/>
            <a:ext cx="516673"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eaLnBrk="1" fontAlgn="auto">
              <a:spcBef>
                <a:spcPts val="0"/>
              </a:spcBef>
              <a:spcAft>
                <a:spcPts val="0"/>
              </a:spcAft>
              <a:defRPr sz="3200" b="0">
                <a:solidFill>
                  <a:srgbClr val="FFFFFF"/>
                </a:solidFill>
                <a:latin typeface="+mn-lt"/>
                <a:ea typeface="+mn-ea"/>
                <a:cs typeface="+mn-cs"/>
                <a:sym typeface="Helvetica Neue Medium"/>
              </a:defRPr>
            </a:pPr>
            <a:r>
              <a:rPr lang="fr-FR" sz="1800" b="1" dirty="0">
                <a:solidFill>
                  <a:schemeClr val="bg1"/>
                </a:solidFill>
                <a:latin typeface="Poppins" panose="020B0604020202020204" charset="0"/>
                <a:cs typeface="Poppins" panose="020B0604020202020204" charset="0"/>
                <a:sym typeface="Helvetica Neue Medium"/>
              </a:rPr>
              <a:t>22</a:t>
            </a:r>
          </a:p>
        </p:txBody>
      </p:sp>
    </p:spTree>
    <p:extLst>
      <p:ext uri="{BB962C8B-B14F-4D97-AF65-F5344CB8AC3E}">
        <p14:creationId xmlns:p14="http://schemas.microsoft.com/office/powerpoint/2010/main" val="2053891509"/>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187;p83">
            <a:extLst>
              <a:ext uri="{FF2B5EF4-FFF2-40B4-BE49-F238E27FC236}">
                <a16:creationId xmlns:a16="http://schemas.microsoft.com/office/drawing/2014/main" id="{E71F1B09-1A65-88F2-055F-941E54A59D40}"/>
              </a:ext>
            </a:extLst>
          </p:cNvPr>
          <p:cNvSpPr/>
          <p:nvPr/>
        </p:nvSpPr>
        <p:spPr>
          <a:xfrm>
            <a:off x="162046" y="360804"/>
            <a:ext cx="3089974" cy="548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4000" dirty="0"/>
              <a:t>Sprint 2</a:t>
            </a:r>
            <a:endParaRPr sz="4000" dirty="0"/>
          </a:p>
        </p:txBody>
      </p:sp>
      <p:sp>
        <p:nvSpPr>
          <p:cNvPr id="6" name="ZoneTexte 5">
            <a:extLst>
              <a:ext uri="{FF2B5EF4-FFF2-40B4-BE49-F238E27FC236}">
                <a16:creationId xmlns:a16="http://schemas.microsoft.com/office/drawing/2014/main" id="{47AEDB67-F2E7-2CD9-5DBB-7F17CA6AF796}"/>
              </a:ext>
            </a:extLst>
          </p:cNvPr>
          <p:cNvSpPr txBox="1"/>
          <p:nvPr/>
        </p:nvSpPr>
        <p:spPr>
          <a:xfrm>
            <a:off x="3938287" y="404321"/>
            <a:ext cx="6094070" cy="461665"/>
          </a:xfrm>
          <a:prstGeom prst="rect">
            <a:avLst/>
          </a:prstGeom>
          <a:noFill/>
        </p:spPr>
        <p:txBody>
          <a:bodyPr wrap="square">
            <a:spAutoFit/>
          </a:bodyPr>
          <a:lstStyle/>
          <a:p>
            <a:r>
              <a:rPr lang="fr-FR" sz="2400" b="1" i="1" u="sng" dirty="0">
                <a:effectLst/>
                <a:latin typeface="Times New Roman" panose="02020603050405020304" pitchFamily="18" charset="0"/>
                <a:ea typeface="Calibri" panose="020F0502020204030204" pitchFamily="34" charset="0"/>
                <a:cs typeface="Times New Roman" panose="02020603050405020304" pitchFamily="18" charset="0"/>
              </a:rPr>
              <a:t>Diagramme de séquence « ajouter parking »</a:t>
            </a:r>
            <a:endParaRPr lang="fr-TN" sz="2400" b="1" i="1" u="sng" dirty="0">
              <a:latin typeface="Times New Roman" panose="02020603050405020304" pitchFamily="18" charset="0"/>
              <a:cs typeface="Times New Roman" panose="02020603050405020304" pitchFamily="18" charset="0"/>
            </a:endParaRPr>
          </a:p>
        </p:txBody>
      </p:sp>
      <p:pic>
        <p:nvPicPr>
          <p:cNvPr id="7" name="Image 6">
            <a:extLst>
              <a:ext uri="{FF2B5EF4-FFF2-40B4-BE49-F238E27FC236}">
                <a16:creationId xmlns:a16="http://schemas.microsoft.com/office/drawing/2014/main" id="{B0A3C691-4FC4-85E9-1AAC-CFF703F0E656}"/>
              </a:ext>
            </a:extLst>
          </p:cNvPr>
          <p:cNvPicPr>
            <a:picLocks noChangeAspect="1"/>
          </p:cNvPicPr>
          <p:nvPr/>
        </p:nvPicPr>
        <p:blipFill rotWithShape="1">
          <a:blip r:embed="rId2">
            <a:extLst>
              <a:ext uri="{28A0092B-C50C-407E-A947-70E740481C1C}">
                <a14:useLocalDpi xmlns:a14="http://schemas.microsoft.com/office/drawing/2010/main" val="0"/>
              </a:ext>
            </a:extLst>
          </a:blip>
          <a:srcRect r="3760" b="2158"/>
          <a:stretch/>
        </p:blipFill>
        <p:spPr>
          <a:xfrm>
            <a:off x="219918" y="909504"/>
            <a:ext cx="11752163" cy="5711215"/>
          </a:xfrm>
          <a:prstGeom prst="rect">
            <a:avLst/>
          </a:prstGeom>
        </p:spPr>
      </p:pic>
      <p:sp>
        <p:nvSpPr>
          <p:cNvPr id="5" name="Triangle rectangle 4">
            <a:extLst>
              <a:ext uri="{FF2B5EF4-FFF2-40B4-BE49-F238E27FC236}">
                <a16:creationId xmlns:a16="http://schemas.microsoft.com/office/drawing/2014/main" id="{EEDC7978-26BF-B512-8AE0-0B46E0909421}"/>
              </a:ext>
            </a:extLst>
          </p:cNvPr>
          <p:cNvSpPr/>
          <p:nvPr/>
        </p:nvSpPr>
        <p:spPr>
          <a:xfrm rot="16200000">
            <a:off x="11378038" y="6040688"/>
            <a:ext cx="803159" cy="853996"/>
          </a:xfrm>
          <a:prstGeom prst="rtTriangle">
            <a:avLst/>
          </a:prstGeom>
          <a:solidFill>
            <a:srgbClr val="0082B2"/>
          </a:solidFill>
          <a:ln>
            <a:noFill/>
          </a:ln>
        </p:spPr>
        <p:txBody>
          <a:bodyPr spcFirstLastPara="1" wrap="square" lIns="68575" tIns="34275" rIns="68575" bIns="34275" anchor="ctr" anchorCtr="0">
            <a:noAutofit/>
          </a:bodyPr>
          <a:lstStyle/>
          <a:p>
            <a:pPr algn="ctr">
              <a:buClr>
                <a:srgbClr val="000000"/>
              </a:buClr>
              <a:buSzPts val="1400"/>
            </a:pPr>
            <a:endParaRPr lang="fr-FR" sz="1200" b="1" kern="0" dirty="0">
              <a:solidFill>
                <a:srgbClr val="FFFFFF"/>
              </a:solidFill>
              <a:latin typeface="Poppins"/>
              <a:cs typeface="Poppins"/>
              <a:sym typeface="Helvetica Light"/>
            </a:endParaRPr>
          </a:p>
        </p:txBody>
      </p:sp>
      <p:sp>
        <p:nvSpPr>
          <p:cNvPr id="8" name="ZoneTexte 7">
            <a:extLst>
              <a:ext uri="{FF2B5EF4-FFF2-40B4-BE49-F238E27FC236}">
                <a16:creationId xmlns:a16="http://schemas.microsoft.com/office/drawing/2014/main" id="{4F023EED-5D49-5420-9D92-ABA011CDF232}"/>
              </a:ext>
            </a:extLst>
          </p:cNvPr>
          <p:cNvSpPr txBox="1"/>
          <p:nvPr/>
        </p:nvSpPr>
        <p:spPr>
          <a:xfrm>
            <a:off x="11658601" y="6439724"/>
            <a:ext cx="5334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eaLnBrk="1" fontAlgn="auto">
              <a:spcBef>
                <a:spcPts val="0"/>
              </a:spcBef>
              <a:spcAft>
                <a:spcPts val="0"/>
              </a:spcAft>
              <a:defRPr sz="3200" b="0">
                <a:solidFill>
                  <a:srgbClr val="FFFFFF"/>
                </a:solidFill>
                <a:latin typeface="+mn-lt"/>
                <a:ea typeface="+mn-ea"/>
                <a:cs typeface="+mn-cs"/>
                <a:sym typeface="Helvetica Neue Medium"/>
              </a:defRPr>
            </a:pPr>
            <a:r>
              <a:rPr lang="fr-FR" sz="1800" b="1" dirty="0">
                <a:solidFill>
                  <a:schemeClr val="bg1"/>
                </a:solidFill>
                <a:latin typeface="Poppins" panose="020B0604020202020204" charset="0"/>
                <a:cs typeface="Poppins" panose="020B0604020202020204" charset="0"/>
                <a:sym typeface="Helvetica Neue Medium"/>
              </a:rPr>
              <a:t>23</a:t>
            </a:r>
          </a:p>
        </p:txBody>
      </p:sp>
    </p:spTree>
    <p:extLst>
      <p:ext uri="{BB962C8B-B14F-4D97-AF65-F5344CB8AC3E}">
        <p14:creationId xmlns:p14="http://schemas.microsoft.com/office/powerpoint/2010/main" val="2153936094"/>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187;p83">
            <a:extLst>
              <a:ext uri="{FF2B5EF4-FFF2-40B4-BE49-F238E27FC236}">
                <a16:creationId xmlns:a16="http://schemas.microsoft.com/office/drawing/2014/main" id="{05DCD0DC-3526-1F8A-6325-4879AE190998}"/>
              </a:ext>
            </a:extLst>
          </p:cNvPr>
          <p:cNvSpPr/>
          <p:nvPr/>
        </p:nvSpPr>
        <p:spPr>
          <a:xfrm>
            <a:off x="141265" y="186425"/>
            <a:ext cx="3089974" cy="548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4000" dirty="0"/>
              <a:t>Sprint 2</a:t>
            </a:r>
            <a:endParaRPr sz="4000" dirty="0"/>
          </a:p>
        </p:txBody>
      </p:sp>
      <p:pic>
        <p:nvPicPr>
          <p:cNvPr id="5" name="Image 4" descr="Aucune description disponible.">
            <a:extLst>
              <a:ext uri="{FF2B5EF4-FFF2-40B4-BE49-F238E27FC236}">
                <a16:creationId xmlns:a16="http://schemas.microsoft.com/office/drawing/2014/main" id="{2829B0EB-B243-9EEB-EE60-47F1AE7A5411}"/>
              </a:ext>
            </a:extLst>
          </p:cNvPr>
          <p:cNvPicPr>
            <a:picLocks noChangeAspect="1"/>
          </p:cNvPicPr>
          <p:nvPr/>
        </p:nvPicPr>
        <p:blipFill rotWithShape="1">
          <a:blip r:embed="rId2">
            <a:extLst>
              <a:ext uri="{28A0092B-C50C-407E-A947-70E740481C1C}">
                <a14:useLocalDpi xmlns:a14="http://schemas.microsoft.com/office/drawing/2010/main" val="0"/>
              </a:ext>
            </a:extLst>
          </a:blip>
          <a:srcRect l="4441" t="2080" r="22231" b="3044"/>
          <a:stretch/>
        </p:blipFill>
        <p:spPr bwMode="auto">
          <a:xfrm>
            <a:off x="0" y="735125"/>
            <a:ext cx="10697992" cy="6073931"/>
          </a:xfrm>
          <a:prstGeom prst="rect">
            <a:avLst/>
          </a:prstGeom>
          <a:noFill/>
          <a:ln>
            <a:noFill/>
          </a:ln>
          <a:extLst>
            <a:ext uri="{53640926-AAD7-44D8-BBD7-CCE9431645EC}">
              <a14:shadowObscured xmlns:a14="http://schemas.microsoft.com/office/drawing/2010/main"/>
            </a:ext>
          </a:extLst>
        </p:spPr>
      </p:pic>
      <p:sp>
        <p:nvSpPr>
          <p:cNvPr id="6" name="ZoneTexte 5">
            <a:extLst>
              <a:ext uri="{FF2B5EF4-FFF2-40B4-BE49-F238E27FC236}">
                <a16:creationId xmlns:a16="http://schemas.microsoft.com/office/drawing/2014/main" id="{AA1A03B3-0A33-E386-9A16-794C437310EC}"/>
              </a:ext>
            </a:extLst>
          </p:cNvPr>
          <p:cNvSpPr txBox="1"/>
          <p:nvPr/>
        </p:nvSpPr>
        <p:spPr>
          <a:xfrm>
            <a:off x="3415057" y="273460"/>
            <a:ext cx="5195543" cy="461665"/>
          </a:xfrm>
          <a:prstGeom prst="rect">
            <a:avLst/>
          </a:prstGeom>
          <a:noFill/>
        </p:spPr>
        <p:txBody>
          <a:bodyPr wrap="square">
            <a:spAutoFit/>
          </a:bodyPr>
          <a:lstStyle/>
          <a:p>
            <a:r>
              <a:rPr lang="fr-FR" sz="2400" b="1" i="1" u="sng" dirty="0">
                <a:effectLst/>
                <a:latin typeface="Calibri" panose="020F0502020204030204" pitchFamily="34" charset="0"/>
                <a:ea typeface="Calibri" panose="020F0502020204030204" pitchFamily="34" charset="0"/>
                <a:cs typeface="Arial" panose="020B0604020202020204" pitchFamily="34" charset="0"/>
              </a:rPr>
              <a:t>Diagramme de classe de sprint 2 </a:t>
            </a:r>
            <a:endParaRPr lang="fr-TN" sz="2400" b="1" i="1" u="sng" dirty="0"/>
          </a:p>
        </p:txBody>
      </p:sp>
      <p:sp>
        <p:nvSpPr>
          <p:cNvPr id="7" name="Triangle rectangle 6">
            <a:extLst>
              <a:ext uri="{FF2B5EF4-FFF2-40B4-BE49-F238E27FC236}">
                <a16:creationId xmlns:a16="http://schemas.microsoft.com/office/drawing/2014/main" id="{2AA54F89-6BC2-8C6C-CBB4-EDB9466F1C43}"/>
              </a:ext>
            </a:extLst>
          </p:cNvPr>
          <p:cNvSpPr/>
          <p:nvPr/>
        </p:nvSpPr>
        <p:spPr>
          <a:xfrm rot="16200000">
            <a:off x="11378038" y="6040688"/>
            <a:ext cx="803159" cy="853996"/>
          </a:xfrm>
          <a:prstGeom prst="rtTriangle">
            <a:avLst/>
          </a:prstGeom>
          <a:solidFill>
            <a:srgbClr val="0082B2"/>
          </a:solidFill>
          <a:ln>
            <a:noFill/>
          </a:ln>
        </p:spPr>
        <p:txBody>
          <a:bodyPr spcFirstLastPara="1" wrap="square" lIns="68575" tIns="34275" rIns="68575" bIns="34275" anchor="ctr" anchorCtr="0">
            <a:noAutofit/>
          </a:bodyPr>
          <a:lstStyle/>
          <a:p>
            <a:pPr algn="ctr">
              <a:buClr>
                <a:srgbClr val="000000"/>
              </a:buClr>
              <a:buSzPts val="1400"/>
            </a:pPr>
            <a:endParaRPr lang="fr-FR" sz="1200" b="1" kern="0" dirty="0">
              <a:solidFill>
                <a:srgbClr val="FFFFFF"/>
              </a:solidFill>
              <a:latin typeface="Poppins"/>
              <a:cs typeface="Poppins"/>
              <a:sym typeface="Helvetica Light"/>
            </a:endParaRPr>
          </a:p>
        </p:txBody>
      </p:sp>
      <p:sp>
        <p:nvSpPr>
          <p:cNvPr id="8" name="ZoneTexte 7">
            <a:extLst>
              <a:ext uri="{FF2B5EF4-FFF2-40B4-BE49-F238E27FC236}">
                <a16:creationId xmlns:a16="http://schemas.microsoft.com/office/drawing/2014/main" id="{8E856FCF-4C57-3D71-886D-14AE0086EC6E}"/>
              </a:ext>
            </a:extLst>
          </p:cNvPr>
          <p:cNvSpPr txBox="1"/>
          <p:nvPr/>
        </p:nvSpPr>
        <p:spPr>
          <a:xfrm>
            <a:off x="11648209" y="6439724"/>
            <a:ext cx="543791"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eaLnBrk="1" fontAlgn="auto">
              <a:spcBef>
                <a:spcPts val="0"/>
              </a:spcBef>
              <a:spcAft>
                <a:spcPts val="0"/>
              </a:spcAft>
              <a:defRPr sz="3200" b="0">
                <a:solidFill>
                  <a:srgbClr val="FFFFFF"/>
                </a:solidFill>
                <a:latin typeface="+mn-lt"/>
                <a:ea typeface="+mn-ea"/>
                <a:cs typeface="+mn-cs"/>
                <a:sym typeface="Helvetica Neue Medium"/>
              </a:defRPr>
            </a:pPr>
            <a:r>
              <a:rPr lang="fr-FR" sz="1800" b="1" dirty="0">
                <a:solidFill>
                  <a:schemeClr val="bg1"/>
                </a:solidFill>
                <a:latin typeface="Poppins" panose="020B0604020202020204" charset="0"/>
                <a:cs typeface="Poppins" panose="020B0604020202020204" charset="0"/>
                <a:sym typeface="Helvetica Neue Medium"/>
              </a:rPr>
              <a:t>24</a:t>
            </a:r>
          </a:p>
        </p:txBody>
      </p:sp>
    </p:spTree>
    <p:extLst>
      <p:ext uri="{BB962C8B-B14F-4D97-AF65-F5344CB8AC3E}">
        <p14:creationId xmlns:p14="http://schemas.microsoft.com/office/powerpoint/2010/main" val="3112533450"/>
      </p:ext>
    </p:extLst>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4302;p96">
            <a:extLst>
              <a:ext uri="{FF2B5EF4-FFF2-40B4-BE49-F238E27FC236}">
                <a16:creationId xmlns:a16="http://schemas.microsoft.com/office/drawing/2014/main" id="{ACE35167-56A9-2A27-DB33-022A22DE32FA}"/>
              </a:ext>
            </a:extLst>
          </p:cNvPr>
          <p:cNvPicPr preferRelativeResize="0"/>
          <p:nvPr/>
        </p:nvPicPr>
        <p:blipFill rotWithShape="1">
          <a:blip r:embed="rId2">
            <a:alphaModFix/>
          </a:blip>
          <a:srcRect l="39733" t="9609" b="23240"/>
          <a:stretch/>
        </p:blipFill>
        <p:spPr>
          <a:xfrm>
            <a:off x="1099595" y="1572830"/>
            <a:ext cx="4162194" cy="2894998"/>
          </a:xfrm>
          <a:prstGeom prst="roundRect">
            <a:avLst>
              <a:gd name="adj" fmla="val 2956"/>
            </a:avLst>
          </a:prstGeom>
          <a:noFill/>
          <a:ln w="152400" cap="flat" cmpd="sng">
            <a:solidFill>
              <a:schemeClr val="dk2"/>
            </a:solidFill>
            <a:prstDash val="solid"/>
            <a:round/>
            <a:headEnd type="none" w="sm" len="sm"/>
            <a:tailEnd type="none" w="sm" len="sm"/>
          </a:ln>
        </p:spPr>
      </p:pic>
      <p:sp>
        <p:nvSpPr>
          <p:cNvPr id="4" name="Rectangle 3">
            <a:extLst>
              <a:ext uri="{FF2B5EF4-FFF2-40B4-BE49-F238E27FC236}">
                <a16:creationId xmlns:a16="http://schemas.microsoft.com/office/drawing/2014/main" id="{067ABB4B-0721-9F4D-57A6-7CD20E6CA28D}"/>
              </a:ext>
            </a:extLst>
          </p:cNvPr>
          <p:cNvSpPr/>
          <p:nvPr/>
        </p:nvSpPr>
        <p:spPr>
          <a:xfrm>
            <a:off x="5835577" y="2422003"/>
            <a:ext cx="5953246" cy="1107996"/>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lIns="91440" tIns="45720" rIns="91440" bIns="45720">
            <a:spAutoFit/>
          </a:bodyPr>
          <a:lstStyle/>
          <a:p>
            <a:pPr algn="ctr"/>
            <a:r>
              <a:rPr lang="fr-FR" sz="6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Calibri" panose="020F0502020204030204" pitchFamily="34" charset="0"/>
                <a:ea typeface="Calibri" panose="020F0502020204030204" pitchFamily="34" charset="0"/>
                <a:cs typeface="Arial" panose="020B0604020202020204" pitchFamily="34" charset="0"/>
              </a:rPr>
              <a:t> réalisation </a:t>
            </a:r>
            <a:endParaRPr lang="fr-TN" sz="6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6" name="ZoneTexte 5">
            <a:extLst>
              <a:ext uri="{FF2B5EF4-FFF2-40B4-BE49-F238E27FC236}">
                <a16:creationId xmlns:a16="http://schemas.microsoft.com/office/drawing/2014/main" id="{6F6999CB-7B41-8382-FA8F-917AFAC2AE3B}"/>
              </a:ext>
            </a:extLst>
          </p:cNvPr>
          <p:cNvSpPr txBox="1"/>
          <p:nvPr/>
        </p:nvSpPr>
        <p:spPr>
          <a:xfrm>
            <a:off x="11679383" y="6439724"/>
            <a:ext cx="51261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eaLnBrk="1" fontAlgn="auto">
              <a:spcBef>
                <a:spcPts val="0"/>
              </a:spcBef>
              <a:spcAft>
                <a:spcPts val="0"/>
              </a:spcAft>
              <a:defRPr sz="3200" b="0">
                <a:solidFill>
                  <a:srgbClr val="FFFFFF"/>
                </a:solidFill>
                <a:latin typeface="+mn-lt"/>
                <a:ea typeface="+mn-ea"/>
                <a:cs typeface="+mn-cs"/>
                <a:sym typeface="Helvetica Neue Medium"/>
              </a:defRPr>
            </a:pPr>
            <a:r>
              <a:rPr lang="fr-FR" sz="1800" b="1" dirty="0">
                <a:solidFill>
                  <a:schemeClr val="bg1"/>
                </a:solidFill>
                <a:latin typeface="Poppins" panose="020B0604020202020204" charset="0"/>
                <a:cs typeface="Poppins" panose="020B0604020202020204" charset="0"/>
                <a:sym typeface="Helvetica Neue Medium"/>
              </a:rPr>
              <a:t>22</a:t>
            </a:r>
          </a:p>
        </p:txBody>
      </p:sp>
    </p:spTree>
    <p:extLst>
      <p:ext uri="{BB962C8B-B14F-4D97-AF65-F5344CB8AC3E}">
        <p14:creationId xmlns:p14="http://schemas.microsoft.com/office/powerpoint/2010/main" val="418320882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DB95353C-DEA6-B5E4-0974-90C12B1996D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237" b="6176"/>
          <a:stretch/>
        </p:blipFill>
        <p:spPr bwMode="auto">
          <a:xfrm>
            <a:off x="694164" y="730405"/>
            <a:ext cx="10592049" cy="5397190"/>
          </a:xfrm>
          <a:prstGeom prst="rect">
            <a:avLst/>
          </a:prstGeom>
          <a:noFill/>
          <a:ln>
            <a:noFill/>
          </a:ln>
        </p:spPr>
      </p:pic>
      <p:sp>
        <p:nvSpPr>
          <p:cNvPr id="6" name="ZoneTexte 5">
            <a:extLst>
              <a:ext uri="{FF2B5EF4-FFF2-40B4-BE49-F238E27FC236}">
                <a16:creationId xmlns:a16="http://schemas.microsoft.com/office/drawing/2014/main" id="{2B1434EA-1914-E315-9065-A01642F6F01A}"/>
              </a:ext>
            </a:extLst>
          </p:cNvPr>
          <p:cNvSpPr txBox="1"/>
          <p:nvPr/>
        </p:nvSpPr>
        <p:spPr>
          <a:xfrm>
            <a:off x="694164" y="44605"/>
            <a:ext cx="6094140" cy="523220"/>
          </a:xfrm>
          <a:prstGeom prst="rect">
            <a:avLst/>
          </a:prstGeom>
          <a:noFill/>
        </p:spPr>
        <p:txBody>
          <a:bodyPr wrap="square">
            <a:spAutoFit/>
          </a:bodyPr>
          <a:lstStyle/>
          <a:p>
            <a:r>
              <a:rPr lang="fr-FR" sz="2800" b="1" dirty="0">
                <a:ln w="9525">
                  <a:solidFill>
                    <a:schemeClr val="bg1"/>
                  </a:solidFill>
                  <a:prstDash val="solid"/>
                </a:ln>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Interface (inscription) :</a:t>
            </a:r>
            <a:endParaRPr lang="fr-TN" sz="2800" b="1" dirty="0">
              <a:ln w="9525">
                <a:solidFill>
                  <a:schemeClr val="bg1"/>
                </a:solidFill>
                <a:prstDash val="solid"/>
              </a:ln>
              <a:effectLst>
                <a:outerShdw blurRad="38100" dist="38100" dir="2700000" algn="tl">
                  <a:srgbClr val="000000">
                    <a:alpha val="43137"/>
                  </a:srgbClr>
                </a:outerShdw>
              </a:effectLst>
            </a:endParaRPr>
          </a:p>
        </p:txBody>
      </p:sp>
      <p:sp>
        <p:nvSpPr>
          <p:cNvPr id="7" name="Triangle rectangle 6">
            <a:extLst>
              <a:ext uri="{FF2B5EF4-FFF2-40B4-BE49-F238E27FC236}">
                <a16:creationId xmlns:a16="http://schemas.microsoft.com/office/drawing/2014/main" id="{B73C85A3-8545-31F0-175E-E519C7652393}"/>
              </a:ext>
            </a:extLst>
          </p:cNvPr>
          <p:cNvSpPr/>
          <p:nvPr/>
        </p:nvSpPr>
        <p:spPr>
          <a:xfrm rot="16200000">
            <a:off x="11378038" y="6040688"/>
            <a:ext cx="803159" cy="853996"/>
          </a:xfrm>
          <a:prstGeom prst="rtTriangle">
            <a:avLst/>
          </a:prstGeom>
          <a:solidFill>
            <a:srgbClr val="0082B2"/>
          </a:solidFill>
          <a:ln>
            <a:noFill/>
          </a:ln>
        </p:spPr>
        <p:txBody>
          <a:bodyPr spcFirstLastPara="1" wrap="square" lIns="68575" tIns="34275" rIns="68575" bIns="34275" anchor="ctr" anchorCtr="0">
            <a:noAutofit/>
          </a:bodyPr>
          <a:lstStyle/>
          <a:p>
            <a:pPr algn="ctr">
              <a:buClr>
                <a:srgbClr val="000000"/>
              </a:buClr>
              <a:buSzPts val="1400"/>
            </a:pPr>
            <a:endParaRPr lang="fr-FR" sz="1200" b="1" kern="0" dirty="0">
              <a:solidFill>
                <a:srgbClr val="FFFFFF"/>
              </a:solidFill>
              <a:latin typeface="Poppins"/>
              <a:cs typeface="Poppins"/>
              <a:sym typeface="Helvetica Light"/>
            </a:endParaRPr>
          </a:p>
        </p:txBody>
      </p:sp>
      <p:sp>
        <p:nvSpPr>
          <p:cNvPr id="8" name="ZoneTexte 7">
            <a:extLst>
              <a:ext uri="{FF2B5EF4-FFF2-40B4-BE49-F238E27FC236}">
                <a16:creationId xmlns:a16="http://schemas.microsoft.com/office/drawing/2014/main" id="{0CBD5D61-5FC0-37D9-D98A-0C8DC8625062}"/>
              </a:ext>
            </a:extLst>
          </p:cNvPr>
          <p:cNvSpPr txBox="1"/>
          <p:nvPr/>
        </p:nvSpPr>
        <p:spPr>
          <a:xfrm>
            <a:off x="11686479" y="6439724"/>
            <a:ext cx="50552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eaLnBrk="1" fontAlgn="auto">
              <a:spcBef>
                <a:spcPts val="0"/>
              </a:spcBef>
              <a:spcAft>
                <a:spcPts val="0"/>
              </a:spcAft>
              <a:defRPr sz="3200" b="0">
                <a:solidFill>
                  <a:srgbClr val="FFFFFF"/>
                </a:solidFill>
                <a:latin typeface="+mn-lt"/>
                <a:ea typeface="+mn-ea"/>
                <a:cs typeface="+mn-cs"/>
                <a:sym typeface="Helvetica Neue Medium"/>
              </a:defRPr>
            </a:pPr>
            <a:r>
              <a:rPr lang="fr-FR" sz="1800" b="1" dirty="0">
                <a:solidFill>
                  <a:schemeClr val="bg1"/>
                </a:solidFill>
                <a:latin typeface="Poppins" panose="020B0604020202020204" charset="0"/>
                <a:cs typeface="Poppins" panose="020B0604020202020204" charset="0"/>
                <a:sym typeface="Helvetica Neue Medium"/>
              </a:rPr>
              <a:t>26</a:t>
            </a:r>
          </a:p>
        </p:txBody>
      </p:sp>
      <p:sp>
        <p:nvSpPr>
          <p:cNvPr id="10" name="ZoneTexte 9">
            <a:extLst>
              <a:ext uri="{FF2B5EF4-FFF2-40B4-BE49-F238E27FC236}">
                <a16:creationId xmlns:a16="http://schemas.microsoft.com/office/drawing/2014/main" id="{ABEB3782-B95D-6C06-ED7C-C26121657172}"/>
              </a:ext>
            </a:extLst>
          </p:cNvPr>
          <p:cNvSpPr txBox="1"/>
          <p:nvPr/>
        </p:nvSpPr>
        <p:spPr>
          <a:xfrm>
            <a:off x="2720897" y="6061138"/>
            <a:ext cx="6110868" cy="498663"/>
          </a:xfrm>
          <a:prstGeom prst="rect">
            <a:avLst/>
          </a:prstGeom>
          <a:noFill/>
        </p:spPr>
        <p:txBody>
          <a:bodyPr wrap="square">
            <a:spAutoFit/>
          </a:bodyPr>
          <a:lstStyle/>
          <a:p>
            <a:pPr algn="ctr">
              <a:lnSpc>
                <a:spcPct val="150000"/>
              </a:lnSpc>
            </a:pPr>
            <a:r>
              <a:rPr lang="fr-FR" sz="2000" b="1"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formulaire inscription user</a:t>
            </a:r>
            <a:endParaRPr lang="fr-TN" sz="2000" b="1" u="sng"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693634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iangle rectangle 3">
            <a:extLst>
              <a:ext uri="{FF2B5EF4-FFF2-40B4-BE49-F238E27FC236}">
                <a16:creationId xmlns:a16="http://schemas.microsoft.com/office/drawing/2014/main" id="{75C27583-F063-2CDB-E00E-E0F53BD44118}"/>
              </a:ext>
            </a:extLst>
          </p:cNvPr>
          <p:cNvSpPr/>
          <p:nvPr/>
        </p:nvSpPr>
        <p:spPr>
          <a:xfrm rot="16200000">
            <a:off x="11378038" y="6040688"/>
            <a:ext cx="803159" cy="853996"/>
          </a:xfrm>
          <a:prstGeom prst="rtTriangle">
            <a:avLst/>
          </a:prstGeom>
          <a:solidFill>
            <a:srgbClr val="0082B2"/>
          </a:solidFill>
          <a:ln>
            <a:noFill/>
          </a:ln>
        </p:spPr>
        <p:txBody>
          <a:bodyPr spcFirstLastPara="1" wrap="square" lIns="68575" tIns="34275" rIns="68575" bIns="34275" anchor="ctr" anchorCtr="0">
            <a:noAutofit/>
          </a:bodyPr>
          <a:lstStyle/>
          <a:p>
            <a:pPr algn="ctr">
              <a:buClr>
                <a:srgbClr val="000000"/>
              </a:buClr>
              <a:buSzPts val="1400"/>
            </a:pPr>
            <a:endParaRPr lang="fr-FR" sz="1200" b="1" kern="0" dirty="0">
              <a:solidFill>
                <a:srgbClr val="FFFFFF"/>
              </a:solidFill>
              <a:latin typeface="Poppins"/>
              <a:cs typeface="Poppins"/>
              <a:sym typeface="Helvetica Light"/>
            </a:endParaRPr>
          </a:p>
        </p:txBody>
      </p:sp>
      <p:sp>
        <p:nvSpPr>
          <p:cNvPr id="5" name="ZoneTexte 4">
            <a:extLst>
              <a:ext uri="{FF2B5EF4-FFF2-40B4-BE49-F238E27FC236}">
                <a16:creationId xmlns:a16="http://schemas.microsoft.com/office/drawing/2014/main" id="{F9E1B57E-FF69-2EDD-1652-0E116A031C53}"/>
              </a:ext>
            </a:extLst>
          </p:cNvPr>
          <p:cNvSpPr txBox="1"/>
          <p:nvPr/>
        </p:nvSpPr>
        <p:spPr>
          <a:xfrm>
            <a:off x="11686479" y="6439724"/>
            <a:ext cx="50552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eaLnBrk="1" fontAlgn="auto">
              <a:spcBef>
                <a:spcPts val="0"/>
              </a:spcBef>
              <a:spcAft>
                <a:spcPts val="0"/>
              </a:spcAft>
              <a:defRPr sz="3200" b="0">
                <a:solidFill>
                  <a:srgbClr val="FFFFFF"/>
                </a:solidFill>
                <a:latin typeface="+mn-lt"/>
                <a:ea typeface="+mn-ea"/>
                <a:cs typeface="+mn-cs"/>
                <a:sym typeface="Helvetica Neue Medium"/>
              </a:defRPr>
            </a:pPr>
            <a:r>
              <a:rPr lang="fr-FR" sz="1800" b="1" dirty="0">
                <a:solidFill>
                  <a:schemeClr val="bg1"/>
                </a:solidFill>
                <a:latin typeface="Poppins" panose="020B0604020202020204" charset="0"/>
                <a:cs typeface="Poppins" panose="020B0604020202020204" charset="0"/>
                <a:sym typeface="Helvetica Neue Medium"/>
              </a:rPr>
              <a:t>27</a:t>
            </a:r>
          </a:p>
        </p:txBody>
      </p:sp>
      <p:sp>
        <p:nvSpPr>
          <p:cNvPr id="7" name="ZoneTexte 6">
            <a:extLst>
              <a:ext uri="{FF2B5EF4-FFF2-40B4-BE49-F238E27FC236}">
                <a16:creationId xmlns:a16="http://schemas.microsoft.com/office/drawing/2014/main" id="{83FC98FC-CEAD-1A5A-B5FE-EE7A14A5224E}"/>
              </a:ext>
            </a:extLst>
          </p:cNvPr>
          <p:cNvSpPr txBox="1"/>
          <p:nvPr/>
        </p:nvSpPr>
        <p:spPr>
          <a:xfrm>
            <a:off x="457199" y="194475"/>
            <a:ext cx="6110868" cy="461665"/>
          </a:xfrm>
          <a:prstGeom prst="rect">
            <a:avLst/>
          </a:prstGeom>
          <a:noFill/>
        </p:spPr>
        <p:txBody>
          <a:bodyPr wrap="square">
            <a:spAutoFit/>
          </a:bodyPr>
          <a:lstStyle/>
          <a:p>
            <a:r>
              <a:rPr lang="fr-FR" sz="2400" b="1" dirty="0">
                <a:ln w="9525">
                  <a:solidFill>
                    <a:schemeClr val="bg1"/>
                  </a:solidFill>
                  <a:prstDash val="solid"/>
                </a:ln>
                <a:effectLst>
                  <a:outerShdw blurRad="12700" dist="38100" dir="2700000" algn="tl" rotWithShape="0">
                    <a:schemeClr val="bg1">
                      <a:lumMod val="50000"/>
                    </a:schemeClr>
                  </a:outerShdw>
                </a:effectLst>
                <a:latin typeface="Calibri" panose="020F0502020204030204" pitchFamily="34" charset="0"/>
                <a:ea typeface="Calibri" panose="020F0502020204030204" pitchFamily="34" charset="0"/>
                <a:cs typeface="Arial" panose="020B0604020202020204" pitchFamily="34" charset="0"/>
              </a:rPr>
              <a:t>Interface (authentification) :</a:t>
            </a:r>
            <a:endParaRPr lang="fr-TN" sz="24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8" name="Image 7">
            <a:extLst>
              <a:ext uri="{FF2B5EF4-FFF2-40B4-BE49-F238E27FC236}">
                <a16:creationId xmlns:a16="http://schemas.microsoft.com/office/drawing/2014/main" id="{ADDD71B6-F518-AE71-144E-D4ED5D5F4DB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41874" y="704826"/>
            <a:ext cx="9273726" cy="5216471"/>
          </a:xfrm>
          <a:prstGeom prst="rect">
            <a:avLst/>
          </a:prstGeom>
          <a:noFill/>
          <a:ln>
            <a:noFill/>
          </a:ln>
        </p:spPr>
      </p:pic>
      <p:sp>
        <p:nvSpPr>
          <p:cNvPr id="10" name="ZoneTexte 9">
            <a:extLst>
              <a:ext uri="{FF2B5EF4-FFF2-40B4-BE49-F238E27FC236}">
                <a16:creationId xmlns:a16="http://schemas.microsoft.com/office/drawing/2014/main" id="{5555F211-DBCC-DCE7-479B-A2A478724764}"/>
              </a:ext>
            </a:extLst>
          </p:cNvPr>
          <p:cNvSpPr txBox="1"/>
          <p:nvPr/>
        </p:nvSpPr>
        <p:spPr>
          <a:xfrm>
            <a:off x="4404732" y="6039614"/>
            <a:ext cx="6110868" cy="400110"/>
          </a:xfrm>
          <a:prstGeom prst="rect">
            <a:avLst/>
          </a:prstGeom>
          <a:noFill/>
        </p:spPr>
        <p:txBody>
          <a:bodyPr wrap="square">
            <a:spAutoFit/>
          </a:bodyPr>
          <a:lstStyle/>
          <a:p>
            <a:r>
              <a:rPr lang="fr-FR" sz="2000" u="sng" dirty="0">
                <a:effectLst/>
                <a:latin typeface="Calibri" panose="020F0502020204030204" pitchFamily="34" charset="0"/>
                <a:ea typeface="Calibri" panose="020F0502020204030204" pitchFamily="34" charset="0"/>
                <a:cs typeface="Times New Roman" panose="02020603050405020304" pitchFamily="18" charset="0"/>
              </a:rPr>
              <a:t>formulaire authentification d’admin</a:t>
            </a:r>
            <a:endParaRPr lang="fr-TN" sz="2000" u="sng" dirty="0"/>
          </a:p>
        </p:txBody>
      </p:sp>
    </p:spTree>
    <p:extLst>
      <p:ext uri="{BB962C8B-B14F-4D97-AF65-F5344CB8AC3E}">
        <p14:creationId xmlns:p14="http://schemas.microsoft.com/office/powerpoint/2010/main" val="24662249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5308C72-4787-B90D-DE9D-BB42D4A780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3239" y="122663"/>
            <a:ext cx="10665522" cy="5999357"/>
          </a:xfrm>
          <a:prstGeom prst="rect">
            <a:avLst/>
          </a:prstGeom>
          <a:noFill/>
          <a:ln>
            <a:noFill/>
          </a:ln>
        </p:spPr>
      </p:pic>
      <p:sp>
        <p:nvSpPr>
          <p:cNvPr id="6" name="ZoneTexte 5">
            <a:extLst>
              <a:ext uri="{FF2B5EF4-FFF2-40B4-BE49-F238E27FC236}">
                <a16:creationId xmlns:a16="http://schemas.microsoft.com/office/drawing/2014/main" id="{796CAF19-CB27-78F5-440D-92C9E3B5CC44}"/>
              </a:ext>
            </a:extLst>
          </p:cNvPr>
          <p:cNvSpPr txBox="1"/>
          <p:nvPr/>
        </p:nvSpPr>
        <p:spPr>
          <a:xfrm>
            <a:off x="2957861" y="6122020"/>
            <a:ext cx="6094140" cy="458074"/>
          </a:xfrm>
          <a:prstGeom prst="rect">
            <a:avLst/>
          </a:prstGeom>
          <a:noFill/>
        </p:spPr>
        <p:txBody>
          <a:bodyPr wrap="square">
            <a:spAutoFit/>
          </a:bodyPr>
          <a:lstStyle/>
          <a:p>
            <a:pPr algn="ctr">
              <a:lnSpc>
                <a:spcPct val="150000"/>
              </a:lnSpc>
            </a:pPr>
            <a:r>
              <a:rPr lang="fr-FR" sz="1800" b="1"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formulaire d’authentification d’utilisateur</a:t>
            </a:r>
            <a:endParaRPr lang="fr-TN" sz="1800" b="1" u="sng"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p:txBody>
      </p:sp>
      <p:sp>
        <p:nvSpPr>
          <p:cNvPr id="5" name="Triangle rectangle 4">
            <a:extLst>
              <a:ext uri="{FF2B5EF4-FFF2-40B4-BE49-F238E27FC236}">
                <a16:creationId xmlns:a16="http://schemas.microsoft.com/office/drawing/2014/main" id="{84DFA5D2-652E-40BD-F5A6-6D969585AE1F}"/>
              </a:ext>
            </a:extLst>
          </p:cNvPr>
          <p:cNvSpPr/>
          <p:nvPr/>
        </p:nvSpPr>
        <p:spPr>
          <a:xfrm rot="16200000">
            <a:off x="11378038" y="6040688"/>
            <a:ext cx="803159" cy="853996"/>
          </a:xfrm>
          <a:prstGeom prst="rtTriangle">
            <a:avLst/>
          </a:prstGeom>
          <a:solidFill>
            <a:srgbClr val="0082B2"/>
          </a:solidFill>
          <a:ln>
            <a:noFill/>
          </a:ln>
        </p:spPr>
        <p:txBody>
          <a:bodyPr spcFirstLastPara="1" wrap="square" lIns="68575" tIns="34275" rIns="68575" bIns="34275" anchor="ctr" anchorCtr="0">
            <a:noAutofit/>
          </a:bodyPr>
          <a:lstStyle/>
          <a:p>
            <a:pPr algn="ctr">
              <a:buClr>
                <a:srgbClr val="000000"/>
              </a:buClr>
              <a:buSzPts val="1400"/>
            </a:pPr>
            <a:endParaRPr lang="fr-FR" sz="1200" b="1" kern="0" dirty="0">
              <a:solidFill>
                <a:srgbClr val="FFFFFF"/>
              </a:solidFill>
              <a:latin typeface="Poppins"/>
              <a:cs typeface="Poppins"/>
              <a:sym typeface="Helvetica Light"/>
            </a:endParaRPr>
          </a:p>
        </p:txBody>
      </p:sp>
      <p:sp>
        <p:nvSpPr>
          <p:cNvPr id="7" name="ZoneTexte 6">
            <a:extLst>
              <a:ext uri="{FF2B5EF4-FFF2-40B4-BE49-F238E27FC236}">
                <a16:creationId xmlns:a16="http://schemas.microsoft.com/office/drawing/2014/main" id="{A63E5659-808F-5BD7-70A8-4497A0CCB0BC}"/>
              </a:ext>
            </a:extLst>
          </p:cNvPr>
          <p:cNvSpPr txBox="1"/>
          <p:nvPr/>
        </p:nvSpPr>
        <p:spPr>
          <a:xfrm>
            <a:off x="11686479" y="6439724"/>
            <a:ext cx="50552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eaLnBrk="1" fontAlgn="auto">
              <a:spcBef>
                <a:spcPts val="0"/>
              </a:spcBef>
              <a:spcAft>
                <a:spcPts val="0"/>
              </a:spcAft>
              <a:defRPr sz="3200" b="0">
                <a:solidFill>
                  <a:srgbClr val="FFFFFF"/>
                </a:solidFill>
                <a:latin typeface="+mn-lt"/>
                <a:ea typeface="+mn-ea"/>
                <a:cs typeface="+mn-cs"/>
                <a:sym typeface="Helvetica Neue Medium"/>
              </a:defRPr>
            </a:pPr>
            <a:r>
              <a:rPr lang="fr-FR" sz="1800" b="1" dirty="0">
                <a:solidFill>
                  <a:schemeClr val="bg1"/>
                </a:solidFill>
                <a:latin typeface="Poppins" panose="020B0604020202020204" charset="0"/>
                <a:cs typeface="Poppins" panose="020B0604020202020204" charset="0"/>
                <a:sym typeface="Helvetica Neue Medium"/>
              </a:rPr>
              <a:t>28</a:t>
            </a:r>
          </a:p>
        </p:txBody>
      </p:sp>
    </p:spTree>
    <p:extLst>
      <p:ext uri="{BB962C8B-B14F-4D97-AF65-F5344CB8AC3E}">
        <p14:creationId xmlns:p14="http://schemas.microsoft.com/office/powerpoint/2010/main" val="1390158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9ECEB87E-2F94-772C-7A5E-7789EC889FCA}"/>
              </a:ext>
            </a:extLst>
          </p:cNvPr>
          <p:cNvSpPr txBox="1"/>
          <p:nvPr/>
        </p:nvSpPr>
        <p:spPr>
          <a:xfrm>
            <a:off x="337326" y="25647"/>
            <a:ext cx="6094140" cy="461665"/>
          </a:xfrm>
          <a:prstGeom prst="rect">
            <a:avLst/>
          </a:prstGeom>
          <a:noFill/>
        </p:spPr>
        <p:txBody>
          <a:bodyPr wrap="square">
            <a:spAutoFit/>
          </a:bodyPr>
          <a:lstStyle/>
          <a:p>
            <a:r>
              <a:rPr lang="fr-FR" sz="2400" b="1" dirty="0">
                <a:ln w="9525">
                  <a:solidFill>
                    <a:schemeClr val="bg1"/>
                  </a:solidFill>
                  <a:prstDash val="solid"/>
                </a:ln>
                <a:effectLst>
                  <a:outerShdw blurRad="12700" dist="38100" dir="2700000" algn="tl" rotWithShape="0">
                    <a:schemeClr val="bg1">
                      <a:lumMod val="50000"/>
                    </a:schemeClr>
                  </a:outerShdw>
                </a:effectLst>
                <a:latin typeface="Calibri" panose="020F0502020204030204" pitchFamily="34" charset="0"/>
                <a:ea typeface="Calibri" panose="020F0502020204030204" pitchFamily="34" charset="0"/>
                <a:cs typeface="Arial" panose="020B0604020202020204" pitchFamily="34" charset="0"/>
              </a:rPr>
              <a:t>Interface(Gérer profile) :</a:t>
            </a:r>
            <a:endParaRPr lang="fr-TN" sz="24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6" name="Image 5">
            <a:extLst>
              <a:ext uri="{FF2B5EF4-FFF2-40B4-BE49-F238E27FC236}">
                <a16:creationId xmlns:a16="http://schemas.microsoft.com/office/drawing/2014/main" id="{6E2B76AB-391D-2F5B-D0E9-695E0D7C93D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2478" y="648269"/>
            <a:ext cx="9887043" cy="5561462"/>
          </a:xfrm>
          <a:prstGeom prst="rect">
            <a:avLst/>
          </a:prstGeom>
          <a:noFill/>
          <a:ln>
            <a:noFill/>
          </a:ln>
        </p:spPr>
      </p:pic>
      <p:sp>
        <p:nvSpPr>
          <p:cNvPr id="8" name="ZoneTexte 7">
            <a:extLst>
              <a:ext uri="{FF2B5EF4-FFF2-40B4-BE49-F238E27FC236}">
                <a16:creationId xmlns:a16="http://schemas.microsoft.com/office/drawing/2014/main" id="{D9C28628-9BF7-C698-9AE3-FA9B5C5064D4}"/>
              </a:ext>
            </a:extLst>
          </p:cNvPr>
          <p:cNvSpPr txBox="1"/>
          <p:nvPr/>
        </p:nvSpPr>
        <p:spPr>
          <a:xfrm>
            <a:off x="3048929" y="6188724"/>
            <a:ext cx="6094140" cy="498663"/>
          </a:xfrm>
          <a:prstGeom prst="rect">
            <a:avLst/>
          </a:prstGeom>
          <a:noFill/>
        </p:spPr>
        <p:txBody>
          <a:bodyPr wrap="square">
            <a:spAutoFit/>
          </a:bodyPr>
          <a:lstStyle/>
          <a:p>
            <a:pPr algn="ctr">
              <a:lnSpc>
                <a:spcPct val="150000"/>
              </a:lnSpc>
            </a:pPr>
            <a:r>
              <a:rPr lang="fr-FR" sz="2000" b="1"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interfaces de gestion de profil admin</a:t>
            </a:r>
            <a:endParaRPr lang="fr-TN" sz="2000" b="1" u="sng"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p:txBody>
      </p:sp>
      <p:sp>
        <p:nvSpPr>
          <p:cNvPr id="7" name="Triangle rectangle 6">
            <a:extLst>
              <a:ext uri="{FF2B5EF4-FFF2-40B4-BE49-F238E27FC236}">
                <a16:creationId xmlns:a16="http://schemas.microsoft.com/office/drawing/2014/main" id="{ADC84BB9-E1A3-93A4-F182-597D72A7D349}"/>
              </a:ext>
            </a:extLst>
          </p:cNvPr>
          <p:cNvSpPr/>
          <p:nvPr/>
        </p:nvSpPr>
        <p:spPr>
          <a:xfrm rot="16200000">
            <a:off x="11378038" y="6040688"/>
            <a:ext cx="803159" cy="853996"/>
          </a:xfrm>
          <a:prstGeom prst="rtTriangle">
            <a:avLst/>
          </a:prstGeom>
          <a:solidFill>
            <a:srgbClr val="0082B2"/>
          </a:solidFill>
          <a:ln>
            <a:noFill/>
          </a:ln>
        </p:spPr>
        <p:txBody>
          <a:bodyPr spcFirstLastPara="1" wrap="square" lIns="68575" tIns="34275" rIns="68575" bIns="34275" anchor="ctr" anchorCtr="0">
            <a:noAutofit/>
          </a:bodyPr>
          <a:lstStyle/>
          <a:p>
            <a:pPr algn="ctr">
              <a:buClr>
                <a:srgbClr val="000000"/>
              </a:buClr>
              <a:buSzPts val="1400"/>
            </a:pPr>
            <a:endParaRPr lang="fr-FR" sz="1200" b="1" kern="0" dirty="0">
              <a:solidFill>
                <a:srgbClr val="FFFFFF"/>
              </a:solidFill>
              <a:latin typeface="Poppins"/>
              <a:cs typeface="Poppins"/>
              <a:sym typeface="Helvetica Light"/>
            </a:endParaRPr>
          </a:p>
        </p:txBody>
      </p:sp>
      <p:sp>
        <p:nvSpPr>
          <p:cNvPr id="9" name="ZoneTexte 8">
            <a:extLst>
              <a:ext uri="{FF2B5EF4-FFF2-40B4-BE49-F238E27FC236}">
                <a16:creationId xmlns:a16="http://schemas.microsoft.com/office/drawing/2014/main" id="{C355F16F-90BD-66C6-45A4-C69E2A270797}"/>
              </a:ext>
            </a:extLst>
          </p:cNvPr>
          <p:cNvSpPr txBox="1"/>
          <p:nvPr/>
        </p:nvSpPr>
        <p:spPr>
          <a:xfrm>
            <a:off x="11686479" y="6439724"/>
            <a:ext cx="50552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eaLnBrk="1" fontAlgn="auto">
              <a:spcBef>
                <a:spcPts val="0"/>
              </a:spcBef>
              <a:spcAft>
                <a:spcPts val="0"/>
              </a:spcAft>
              <a:defRPr sz="3200" b="0">
                <a:solidFill>
                  <a:srgbClr val="FFFFFF"/>
                </a:solidFill>
                <a:latin typeface="+mn-lt"/>
                <a:ea typeface="+mn-ea"/>
                <a:cs typeface="+mn-cs"/>
                <a:sym typeface="Helvetica Neue Medium"/>
              </a:defRPr>
            </a:pPr>
            <a:r>
              <a:rPr lang="fr-FR" sz="1800" b="1" dirty="0">
                <a:solidFill>
                  <a:schemeClr val="bg1"/>
                </a:solidFill>
                <a:latin typeface="Poppins" panose="020B0604020202020204" charset="0"/>
                <a:cs typeface="Poppins" panose="020B0604020202020204" charset="0"/>
                <a:sym typeface="Helvetica Neue Medium"/>
              </a:rPr>
              <a:t>29</a:t>
            </a:r>
          </a:p>
        </p:txBody>
      </p:sp>
    </p:spTree>
    <p:extLst>
      <p:ext uri="{BB962C8B-B14F-4D97-AF65-F5344CB8AC3E}">
        <p14:creationId xmlns:p14="http://schemas.microsoft.com/office/powerpoint/2010/main" val="6559859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2000"/>
            <a:lum/>
          </a:blip>
          <a:srcRect/>
          <a:stretch>
            <a:fillRect t="-9000" b="-9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6F5F49-CD25-E027-E156-1EBD5279554C}"/>
              </a:ext>
            </a:extLst>
          </p:cNvPr>
          <p:cNvSpPr/>
          <p:nvPr/>
        </p:nvSpPr>
        <p:spPr>
          <a:xfrm>
            <a:off x="820650" y="3024093"/>
            <a:ext cx="10391143" cy="1015663"/>
          </a:xfrm>
          <a:prstGeom prst="rect">
            <a:avLst/>
          </a:prstGeom>
          <a:solidFill>
            <a:schemeClr val="accent5">
              <a:alpha val="37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lIns="91440" tIns="45720" rIns="91440" bIns="45720">
            <a:spAutoFit/>
          </a:bodyPr>
          <a:lstStyle/>
          <a:p>
            <a:pPr marL="0" indent="0" algn="ctr" defTabSz="685783">
              <a:buClrTx/>
              <a:buNone/>
              <a:defRPr/>
            </a:pPr>
            <a:r>
              <a:rPr lang="fr-FR" altLang="ko-KR" sz="6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Poppins" panose="020B0604020202020204" charset="0"/>
                <a:cs typeface="Poppins" panose="020B0604020202020204" charset="0"/>
              </a:rPr>
              <a:t>Cadre général du projet</a:t>
            </a:r>
          </a:p>
        </p:txBody>
      </p:sp>
      <p:sp>
        <p:nvSpPr>
          <p:cNvPr id="4" name="Google Shape;3898;p73">
            <a:extLst>
              <a:ext uri="{FF2B5EF4-FFF2-40B4-BE49-F238E27FC236}">
                <a16:creationId xmlns:a16="http://schemas.microsoft.com/office/drawing/2014/main" id="{BE7F98DA-BE6B-9C54-251F-F6147EF98703}"/>
              </a:ext>
            </a:extLst>
          </p:cNvPr>
          <p:cNvSpPr/>
          <p:nvPr/>
        </p:nvSpPr>
        <p:spPr>
          <a:xfrm flipH="1">
            <a:off x="5354676" y="1827289"/>
            <a:ext cx="1702800" cy="854400"/>
          </a:xfrm>
          <a:prstGeom prst="roundRect">
            <a:avLst>
              <a:gd name="adj" fmla="val 50000"/>
            </a:avLst>
          </a:prstGeom>
          <a:gradFill>
            <a:gsLst>
              <a:gs pos="0">
                <a:schemeClr val="accent5">
                  <a:lumMod val="110000"/>
                  <a:satMod val="105000"/>
                  <a:tint val="67000"/>
                </a:schemeClr>
              </a:gs>
              <a:gs pos="24000">
                <a:schemeClr val="accent5">
                  <a:satMod val="103000"/>
                  <a:tint val="73000"/>
                  <a:lumMod val="36000"/>
                  <a:lumOff val="64000"/>
                  <a:alpha val="0"/>
                </a:schemeClr>
              </a:gs>
              <a:gs pos="100000">
                <a:schemeClr val="accent5">
                  <a:lumMod val="105000"/>
                  <a:satMod val="109000"/>
                  <a:tint val="81000"/>
                </a:schemeClr>
              </a:gs>
            </a:gsLst>
          </a:gradFill>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fr-FR" sz="3600" dirty="0"/>
              <a:t>1</a:t>
            </a:r>
            <a:endParaRPr sz="3600" dirty="0"/>
          </a:p>
        </p:txBody>
      </p:sp>
    </p:spTree>
    <p:extLst>
      <p:ext uri="{BB962C8B-B14F-4D97-AF65-F5344CB8AC3E}">
        <p14:creationId xmlns:p14="http://schemas.microsoft.com/office/powerpoint/2010/main" val="393526874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9F27316-FF4F-0C17-5600-96392DF30B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1152" y="306310"/>
            <a:ext cx="10468517" cy="5888541"/>
          </a:xfrm>
          <a:prstGeom prst="rect">
            <a:avLst/>
          </a:prstGeom>
        </p:spPr>
      </p:pic>
      <p:sp>
        <p:nvSpPr>
          <p:cNvPr id="6" name="ZoneTexte 5">
            <a:extLst>
              <a:ext uri="{FF2B5EF4-FFF2-40B4-BE49-F238E27FC236}">
                <a16:creationId xmlns:a16="http://schemas.microsoft.com/office/drawing/2014/main" id="{6012609F-CE40-0188-93F2-A6308DBDA6EF}"/>
              </a:ext>
            </a:extLst>
          </p:cNvPr>
          <p:cNvSpPr txBox="1"/>
          <p:nvPr/>
        </p:nvSpPr>
        <p:spPr>
          <a:xfrm>
            <a:off x="3048930" y="6132645"/>
            <a:ext cx="6094140" cy="498663"/>
          </a:xfrm>
          <a:prstGeom prst="rect">
            <a:avLst/>
          </a:prstGeom>
          <a:noFill/>
        </p:spPr>
        <p:txBody>
          <a:bodyPr wrap="square">
            <a:spAutoFit/>
          </a:bodyPr>
          <a:lstStyle/>
          <a:p>
            <a:pPr algn="ctr">
              <a:lnSpc>
                <a:spcPct val="150000"/>
              </a:lnSpc>
            </a:pPr>
            <a:r>
              <a:rPr lang="fr-FR" sz="2000" b="1"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interface utilisateur gestion profil user</a:t>
            </a:r>
            <a:endParaRPr lang="fr-TN" sz="2000" b="1" u="sng"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p:txBody>
      </p:sp>
      <p:sp>
        <p:nvSpPr>
          <p:cNvPr id="5" name="Triangle rectangle 4">
            <a:extLst>
              <a:ext uri="{FF2B5EF4-FFF2-40B4-BE49-F238E27FC236}">
                <a16:creationId xmlns:a16="http://schemas.microsoft.com/office/drawing/2014/main" id="{ED540717-D784-DDD6-E3D2-2AC9925AF078}"/>
              </a:ext>
            </a:extLst>
          </p:cNvPr>
          <p:cNvSpPr/>
          <p:nvPr/>
        </p:nvSpPr>
        <p:spPr>
          <a:xfrm rot="16200000">
            <a:off x="11378038" y="6040688"/>
            <a:ext cx="803159" cy="853996"/>
          </a:xfrm>
          <a:prstGeom prst="rtTriangle">
            <a:avLst/>
          </a:prstGeom>
          <a:solidFill>
            <a:srgbClr val="0082B2"/>
          </a:solidFill>
          <a:ln>
            <a:noFill/>
          </a:ln>
        </p:spPr>
        <p:txBody>
          <a:bodyPr spcFirstLastPara="1" wrap="square" lIns="68575" tIns="34275" rIns="68575" bIns="34275" anchor="ctr" anchorCtr="0">
            <a:noAutofit/>
          </a:bodyPr>
          <a:lstStyle/>
          <a:p>
            <a:pPr algn="ctr">
              <a:buClr>
                <a:srgbClr val="000000"/>
              </a:buClr>
              <a:buSzPts val="1400"/>
            </a:pPr>
            <a:endParaRPr lang="fr-FR" sz="1200" b="1" kern="0" dirty="0">
              <a:solidFill>
                <a:srgbClr val="FFFFFF"/>
              </a:solidFill>
              <a:latin typeface="Poppins"/>
              <a:cs typeface="Poppins"/>
              <a:sym typeface="Helvetica Light"/>
            </a:endParaRPr>
          </a:p>
        </p:txBody>
      </p:sp>
      <p:sp>
        <p:nvSpPr>
          <p:cNvPr id="7" name="ZoneTexte 6">
            <a:extLst>
              <a:ext uri="{FF2B5EF4-FFF2-40B4-BE49-F238E27FC236}">
                <a16:creationId xmlns:a16="http://schemas.microsoft.com/office/drawing/2014/main" id="{1C5316C9-3157-4E2E-8311-79F38DC5AF05}"/>
              </a:ext>
            </a:extLst>
          </p:cNvPr>
          <p:cNvSpPr txBox="1"/>
          <p:nvPr/>
        </p:nvSpPr>
        <p:spPr>
          <a:xfrm>
            <a:off x="11686479" y="6439724"/>
            <a:ext cx="50552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eaLnBrk="1" fontAlgn="auto">
              <a:spcBef>
                <a:spcPts val="0"/>
              </a:spcBef>
              <a:spcAft>
                <a:spcPts val="0"/>
              </a:spcAft>
              <a:defRPr sz="3200" b="0">
                <a:solidFill>
                  <a:srgbClr val="FFFFFF"/>
                </a:solidFill>
                <a:latin typeface="+mn-lt"/>
                <a:ea typeface="+mn-ea"/>
                <a:cs typeface="+mn-cs"/>
                <a:sym typeface="Helvetica Neue Medium"/>
              </a:defRPr>
            </a:pPr>
            <a:r>
              <a:rPr lang="fr-FR" sz="1800" b="1" dirty="0">
                <a:solidFill>
                  <a:schemeClr val="bg1"/>
                </a:solidFill>
                <a:latin typeface="Poppins" panose="020B0604020202020204" charset="0"/>
                <a:cs typeface="Poppins" panose="020B0604020202020204" charset="0"/>
                <a:sym typeface="Helvetica Neue Medium"/>
              </a:rPr>
              <a:t>30</a:t>
            </a:r>
          </a:p>
        </p:txBody>
      </p:sp>
    </p:spTree>
    <p:extLst>
      <p:ext uri="{BB962C8B-B14F-4D97-AF65-F5344CB8AC3E}">
        <p14:creationId xmlns:p14="http://schemas.microsoft.com/office/powerpoint/2010/main" val="23325968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9429F411-26BB-AC3B-6A40-20BB71E8B7A7}"/>
              </a:ext>
            </a:extLst>
          </p:cNvPr>
          <p:cNvSpPr txBox="1"/>
          <p:nvPr/>
        </p:nvSpPr>
        <p:spPr>
          <a:xfrm>
            <a:off x="426535" y="258739"/>
            <a:ext cx="6094140" cy="461665"/>
          </a:xfrm>
          <a:prstGeom prst="rect">
            <a:avLst/>
          </a:prstGeom>
          <a:noFill/>
        </p:spPr>
        <p:txBody>
          <a:bodyPr wrap="square">
            <a:spAutoFit/>
          </a:bodyPr>
          <a:lstStyle/>
          <a:p>
            <a:r>
              <a:rPr lang="fr-FR" sz="2400" b="1" dirty="0">
                <a:ln w="9525">
                  <a:solidFill>
                    <a:schemeClr val="bg1"/>
                  </a:solidFill>
                  <a:prstDash val="solid"/>
                </a:ln>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Interface(Gérer admins) :</a:t>
            </a:r>
            <a:endParaRPr lang="fr-TN" sz="2400" b="1" dirty="0">
              <a:ln w="9525">
                <a:solidFill>
                  <a:schemeClr val="bg1"/>
                </a:solidFill>
                <a:prstDash val="solid"/>
              </a:ln>
              <a:effectLst>
                <a:outerShdw blurRad="38100" dist="38100" dir="2700000" algn="tl">
                  <a:srgbClr val="000000">
                    <a:alpha val="43137"/>
                  </a:srgbClr>
                </a:outerShdw>
              </a:effectLst>
            </a:endParaRPr>
          </a:p>
        </p:txBody>
      </p:sp>
      <p:pic>
        <p:nvPicPr>
          <p:cNvPr id="6" name="Image 5" descr="Une image contenant texte, capture d’écran, moniteur, ordinateur&#10;&#10;Description générée automatiquement">
            <a:extLst>
              <a:ext uri="{FF2B5EF4-FFF2-40B4-BE49-F238E27FC236}">
                <a16:creationId xmlns:a16="http://schemas.microsoft.com/office/drawing/2014/main" id="{100D6D7F-2898-9A10-7300-B72C0457B7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2234" y="720404"/>
            <a:ext cx="9234076" cy="5194168"/>
          </a:xfrm>
          <a:prstGeom prst="rect">
            <a:avLst/>
          </a:prstGeom>
        </p:spPr>
      </p:pic>
      <p:sp>
        <p:nvSpPr>
          <p:cNvPr id="8" name="ZoneTexte 7">
            <a:extLst>
              <a:ext uri="{FF2B5EF4-FFF2-40B4-BE49-F238E27FC236}">
                <a16:creationId xmlns:a16="http://schemas.microsoft.com/office/drawing/2014/main" id="{21B5328B-F398-F155-0506-30342F33D937}"/>
              </a:ext>
            </a:extLst>
          </p:cNvPr>
          <p:cNvSpPr txBox="1"/>
          <p:nvPr/>
        </p:nvSpPr>
        <p:spPr>
          <a:xfrm>
            <a:off x="2824047" y="5914572"/>
            <a:ext cx="6094140" cy="498663"/>
          </a:xfrm>
          <a:prstGeom prst="rect">
            <a:avLst/>
          </a:prstGeom>
          <a:noFill/>
        </p:spPr>
        <p:txBody>
          <a:bodyPr wrap="square">
            <a:spAutoFit/>
          </a:bodyPr>
          <a:lstStyle/>
          <a:p>
            <a:pPr algn="ctr">
              <a:lnSpc>
                <a:spcPct val="150000"/>
              </a:lnSpc>
            </a:pPr>
            <a:r>
              <a:rPr lang="fr-FR" sz="2000" b="1"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interface ajout admins</a:t>
            </a:r>
            <a:endParaRPr lang="fr-TN" sz="2000" b="1" u="sng"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p:txBody>
      </p:sp>
      <p:sp>
        <p:nvSpPr>
          <p:cNvPr id="7" name="Triangle rectangle 6">
            <a:extLst>
              <a:ext uri="{FF2B5EF4-FFF2-40B4-BE49-F238E27FC236}">
                <a16:creationId xmlns:a16="http://schemas.microsoft.com/office/drawing/2014/main" id="{CF8E9C67-C809-9DAE-A115-2AF56D47D20E}"/>
              </a:ext>
            </a:extLst>
          </p:cNvPr>
          <p:cNvSpPr/>
          <p:nvPr/>
        </p:nvSpPr>
        <p:spPr>
          <a:xfrm rot="16200000">
            <a:off x="11378038" y="6040688"/>
            <a:ext cx="803159" cy="853996"/>
          </a:xfrm>
          <a:prstGeom prst="rtTriangle">
            <a:avLst/>
          </a:prstGeom>
          <a:solidFill>
            <a:srgbClr val="0082B2"/>
          </a:solidFill>
          <a:ln>
            <a:noFill/>
          </a:ln>
        </p:spPr>
        <p:txBody>
          <a:bodyPr spcFirstLastPara="1" wrap="square" lIns="68575" tIns="34275" rIns="68575" bIns="34275" anchor="ctr" anchorCtr="0">
            <a:noAutofit/>
          </a:bodyPr>
          <a:lstStyle/>
          <a:p>
            <a:pPr algn="ctr">
              <a:buClr>
                <a:srgbClr val="000000"/>
              </a:buClr>
              <a:buSzPts val="1400"/>
            </a:pPr>
            <a:endParaRPr lang="fr-FR" sz="1200" b="1" kern="0" dirty="0">
              <a:solidFill>
                <a:srgbClr val="FFFFFF"/>
              </a:solidFill>
              <a:latin typeface="Poppins"/>
              <a:cs typeface="Poppins"/>
              <a:sym typeface="Helvetica Light"/>
            </a:endParaRPr>
          </a:p>
        </p:txBody>
      </p:sp>
      <p:sp>
        <p:nvSpPr>
          <p:cNvPr id="9" name="ZoneTexte 8">
            <a:extLst>
              <a:ext uri="{FF2B5EF4-FFF2-40B4-BE49-F238E27FC236}">
                <a16:creationId xmlns:a16="http://schemas.microsoft.com/office/drawing/2014/main" id="{AF635BF5-ADD9-30BC-A39C-5AEECAED7CF1}"/>
              </a:ext>
            </a:extLst>
          </p:cNvPr>
          <p:cNvSpPr txBox="1"/>
          <p:nvPr/>
        </p:nvSpPr>
        <p:spPr>
          <a:xfrm>
            <a:off x="11686479" y="6439724"/>
            <a:ext cx="50552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eaLnBrk="1" fontAlgn="auto">
              <a:spcBef>
                <a:spcPts val="0"/>
              </a:spcBef>
              <a:spcAft>
                <a:spcPts val="0"/>
              </a:spcAft>
              <a:defRPr sz="3200" b="0">
                <a:solidFill>
                  <a:srgbClr val="FFFFFF"/>
                </a:solidFill>
                <a:latin typeface="+mn-lt"/>
                <a:ea typeface="+mn-ea"/>
                <a:cs typeface="+mn-cs"/>
                <a:sym typeface="Helvetica Neue Medium"/>
              </a:defRPr>
            </a:pPr>
            <a:r>
              <a:rPr lang="fr-FR" sz="1800" b="1" dirty="0">
                <a:solidFill>
                  <a:schemeClr val="bg1"/>
                </a:solidFill>
                <a:latin typeface="Poppins" panose="020B0604020202020204" charset="0"/>
                <a:cs typeface="Poppins" panose="020B0604020202020204" charset="0"/>
                <a:sym typeface="Helvetica Neue Medium"/>
              </a:rPr>
              <a:t>31</a:t>
            </a:r>
          </a:p>
        </p:txBody>
      </p:sp>
    </p:spTree>
    <p:extLst>
      <p:ext uri="{BB962C8B-B14F-4D97-AF65-F5344CB8AC3E}">
        <p14:creationId xmlns:p14="http://schemas.microsoft.com/office/powerpoint/2010/main" val="38702678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texte, capture d’écran, moniteur, ordinateur&#10;&#10;Description générée automatiquement">
            <a:extLst>
              <a:ext uri="{FF2B5EF4-FFF2-40B4-BE49-F238E27FC236}">
                <a16:creationId xmlns:a16="http://schemas.microsoft.com/office/drawing/2014/main" id="{065DBA3F-69CA-6AA2-7D6C-94BDC844D3E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857"/>
          <a:stretch/>
        </p:blipFill>
        <p:spPr>
          <a:xfrm>
            <a:off x="745459" y="314534"/>
            <a:ext cx="10701082" cy="5305681"/>
          </a:xfrm>
          <a:prstGeom prst="rect">
            <a:avLst/>
          </a:prstGeom>
        </p:spPr>
      </p:pic>
      <p:sp>
        <p:nvSpPr>
          <p:cNvPr id="6" name="ZoneTexte 5">
            <a:extLst>
              <a:ext uri="{FF2B5EF4-FFF2-40B4-BE49-F238E27FC236}">
                <a16:creationId xmlns:a16="http://schemas.microsoft.com/office/drawing/2014/main" id="{C7D40B8E-AFDA-E87E-2F6A-F34F00FC2F19}"/>
              </a:ext>
            </a:extLst>
          </p:cNvPr>
          <p:cNvSpPr txBox="1"/>
          <p:nvPr/>
        </p:nvSpPr>
        <p:spPr>
          <a:xfrm>
            <a:off x="4106437" y="5797964"/>
            <a:ext cx="6094140" cy="400110"/>
          </a:xfrm>
          <a:prstGeom prst="rect">
            <a:avLst/>
          </a:prstGeom>
          <a:noFill/>
        </p:spPr>
        <p:txBody>
          <a:bodyPr wrap="square">
            <a:spAutoFit/>
          </a:bodyPr>
          <a:lstStyle/>
          <a:p>
            <a:r>
              <a:rPr lang="fr-FR" sz="2000" u="sng" dirty="0">
                <a:effectLst/>
                <a:latin typeface="Calibri" panose="020F0502020204030204" pitchFamily="34" charset="0"/>
                <a:ea typeface="Calibri" panose="020F0502020204030204" pitchFamily="34" charset="0"/>
                <a:cs typeface="Times New Roman" panose="02020603050405020304" pitchFamily="18" charset="0"/>
              </a:rPr>
              <a:t>interface consultation des admins</a:t>
            </a:r>
            <a:endParaRPr lang="fr-TN" sz="2000" u="sng" dirty="0"/>
          </a:p>
        </p:txBody>
      </p:sp>
      <p:sp>
        <p:nvSpPr>
          <p:cNvPr id="5" name="Triangle rectangle 4">
            <a:extLst>
              <a:ext uri="{FF2B5EF4-FFF2-40B4-BE49-F238E27FC236}">
                <a16:creationId xmlns:a16="http://schemas.microsoft.com/office/drawing/2014/main" id="{5A1AFD75-6FEB-54AB-3D4C-CFDD48481148}"/>
              </a:ext>
            </a:extLst>
          </p:cNvPr>
          <p:cNvSpPr/>
          <p:nvPr/>
        </p:nvSpPr>
        <p:spPr>
          <a:xfrm rot="16200000">
            <a:off x="11378038" y="6040688"/>
            <a:ext cx="803159" cy="853996"/>
          </a:xfrm>
          <a:prstGeom prst="rtTriangle">
            <a:avLst/>
          </a:prstGeom>
          <a:solidFill>
            <a:srgbClr val="0082B2"/>
          </a:solidFill>
          <a:ln>
            <a:noFill/>
          </a:ln>
        </p:spPr>
        <p:txBody>
          <a:bodyPr spcFirstLastPara="1" wrap="square" lIns="68575" tIns="34275" rIns="68575" bIns="34275" anchor="ctr" anchorCtr="0">
            <a:noAutofit/>
          </a:bodyPr>
          <a:lstStyle/>
          <a:p>
            <a:pPr algn="ctr">
              <a:buClr>
                <a:srgbClr val="000000"/>
              </a:buClr>
              <a:buSzPts val="1400"/>
            </a:pPr>
            <a:endParaRPr lang="fr-FR" sz="1200" b="1" kern="0" dirty="0">
              <a:solidFill>
                <a:srgbClr val="FFFFFF"/>
              </a:solidFill>
              <a:latin typeface="Poppins"/>
              <a:cs typeface="Poppins"/>
              <a:sym typeface="Helvetica Light"/>
            </a:endParaRPr>
          </a:p>
        </p:txBody>
      </p:sp>
      <p:sp>
        <p:nvSpPr>
          <p:cNvPr id="7" name="ZoneTexte 6">
            <a:extLst>
              <a:ext uri="{FF2B5EF4-FFF2-40B4-BE49-F238E27FC236}">
                <a16:creationId xmlns:a16="http://schemas.microsoft.com/office/drawing/2014/main" id="{24DABFCF-215E-C705-9928-7BDBC90B7EA3}"/>
              </a:ext>
            </a:extLst>
          </p:cNvPr>
          <p:cNvSpPr txBox="1"/>
          <p:nvPr/>
        </p:nvSpPr>
        <p:spPr>
          <a:xfrm>
            <a:off x="11686479" y="6439724"/>
            <a:ext cx="50552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eaLnBrk="1" fontAlgn="auto">
              <a:spcBef>
                <a:spcPts val="0"/>
              </a:spcBef>
              <a:spcAft>
                <a:spcPts val="0"/>
              </a:spcAft>
              <a:defRPr sz="3200" b="0">
                <a:solidFill>
                  <a:srgbClr val="FFFFFF"/>
                </a:solidFill>
                <a:latin typeface="+mn-lt"/>
                <a:ea typeface="+mn-ea"/>
                <a:cs typeface="+mn-cs"/>
                <a:sym typeface="Helvetica Neue Medium"/>
              </a:defRPr>
            </a:pPr>
            <a:r>
              <a:rPr lang="fr-FR" sz="1800" b="1" dirty="0">
                <a:solidFill>
                  <a:schemeClr val="bg1"/>
                </a:solidFill>
                <a:latin typeface="Poppins" panose="020B0604020202020204" charset="0"/>
                <a:cs typeface="Poppins" panose="020B0604020202020204" charset="0"/>
                <a:sym typeface="Helvetica Neue Medium"/>
              </a:rPr>
              <a:t>32</a:t>
            </a:r>
          </a:p>
        </p:txBody>
      </p:sp>
    </p:spTree>
    <p:extLst>
      <p:ext uri="{BB962C8B-B14F-4D97-AF65-F5344CB8AC3E}">
        <p14:creationId xmlns:p14="http://schemas.microsoft.com/office/powerpoint/2010/main" val="20893758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FF8AD86A-D6E3-D114-5448-7D54613B2611}"/>
              </a:ext>
            </a:extLst>
          </p:cNvPr>
          <p:cNvSpPr txBox="1"/>
          <p:nvPr/>
        </p:nvSpPr>
        <p:spPr>
          <a:xfrm>
            <a:off x="281568" y="107718"/>
            <a:ext cx="6094140" cy="461665"/>
          </a:xfrm>
          <a:prstGeom prst="rect">
            <a:avLst/>
          </a:prstGeom>
          <a:noFill/>
        </p:spPr>
        <p:txBody>
          <a:bodyPr wrap="square">
            <a:spAutoFit/>
          </a:bodyPr>
          <a:lstStyle/>
          <a:p>
            <a:r>
              <a:rPr lang="fr-FR" sz="2400" b="1" dirty="0">
                <a:ln w="9525">
                  <a:solidFill>
                    <a:schemeClr val="bg1"/>
                  </a:solidFill>
                  <a:prstDash val="solid"/>
                </a:ln>
                <a:effectLst>
                  <a:outerShdw blurRad="12700" dist="38100" dir="2700000" algn="tl" rotWithShape="0">
                    <a:schemeClr val="bg1">
                      <a:lumMod val="50000"/>
                    </a:schemeClr>
                  </a:outerShdw>
                </a:effectLst>
                <a:latin typeface="Calibri" panose="020F0502020204030204" pitchFamily="34" charset="0"/>
                <a:ea typeface="Calibri" panose="020F0502020204030204" pitchFamily="34" charset="0"/>
                <a:cs typeface="Arial" panose="020B0604020202020204" pitchFamily="34" charset="0"/>
              </a:rPr>
              <a:t>Interface (gérer les parkings) </a:t>
            </a:r>
            <a:endParaRPr lang="fr-TN" sz="24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6" name="Image 5">
            <a:extLst>
              <a:ext uri="{FF2B5EF4-FFF2-40B4-BE49-F238E27FC236}">
                <a16:creationId xmlns:a16="http://schemas.microsoft.com/office/drawing/2014/main" id="{81CEBCA2-BB22-8C62-C344-5938E0743E2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6404"/>
          <a:stretch/>
        </p:blipFill>
        <p:spPr>
          <a:xfrm>
            <a:off x="1255380" y="631289"/>
            <a:ext cx="9677521" cy="5094957"/>
          </a:xfrm>
          <a:prstGeom prst="rect">
            <a:avLst/>
          </a:prstGeom>
        </p:spPr>
      </p:pic>
      <p:sp>
        <p:nvSpPr>
          <p:cNvPr id="8" name="ZoneTexte 7">
            <a:extLst>
              <a:ext uri="{FF2B5EF4-FFF2-40B4-BE49-F238E27FC236}">
                <a16:creationId xmlns:a16="http://schemas.microsoft.com/office/drawing/2014/main" id="{6F4F4468-6CE9-3BFB-3327-9F511678BF8C}"/>
              </a:ext>
            </a:extLst>
          </p:cNvPr>
          <p:cNvSpPr txBox="1"/>
          <p:nvPr/>
        </p:nvSpPr>
        <p:spPr>
          <a:xfrm>
            <a:off x="4965081" y="5788152"/>
            <a:ext cx="6094140" cy="461665"/>
          </a:xfrm>
          <a:prstGeom prst="rect">
            <a:avLst/>
          </a:prstGeom>
          <a:noFill/>
        </p:spPr>
        <p:txBody>
          <a:bodyPr wrap="square">
            <a:spAutoFit/>
          </a:bodyPr>
          <a:lstStyle/>
          <a:p>
            <a:r>
              <a:rPr lang="fr-FR" sz="2400" u="sng" dirty="0">
                <a:effectLst/>
                <a:latin typeface="Calibri" panose="020F0502020204030204" pitchFamily="34" charset="0"/>
                <a:ea typeface="Calibri" panose="020F0502020204030204" pitchFamily="34" charset="0"/>
                <a:cs typeface="Times New Roman" panose="02020603050405020304" pitchFamily="18" charset="0"/>
              </a:rPr>
              <a:t>ajouter un parking</a:t>
            </a:r>
            <a:endParaRPr lang="fr-TN" sz="2400" u="sng" dirty="0"/>
          </a:p>
        </p:txBody>
      </p:sp>
      <p:sp>
        <p:nvSpPr>
          <p:cNvPr id="7" name="Triangle rectangle 6">
            <a:extLst>
              <a:ext uri="{FF2B5EF4-FFF2-40B4-BE49-F238E27FC236}">
                <a16:creationId xmlns:a16="http://schemas.microsoft.com/office/drawing/2014/main" id="{2A06A336-B6B8-C8C8-3330-A294BAD60F08}"/>
              </a:ext>
            </a:extLst>
          </p:cNvPr>
          <p:cNvSpPr/>
          <p:nvPr/>
        </p:nvSpPr>
        <p:spPr>
          <a:xfrm rot="16200000">
            <a:off x="11378038" y="6040688"/>
            <a:ext cx="803159" cy="853996"/>
          </a:xfrm>
          <a:prstGeom prst="rtTriangle">
            <a:avLst/>
          </a:prstGeom>
          <a:solidFill>
            <a:srgbClr val="0082B2"/>
          </a:solidFill>
          <a:ln>
            <a:noFill/>
          </a:ln>
        </p:spPr>
        <p:txBody>
          <a:bodyPr spcFirstLastPara="1" wrap="square" lIns="68575" tIns="34275" rIns="68575" bIns="34275" anchor="ctr" anchorCtr="0">
            <a:noAutofit/>
          </a:bodyPr>
          <a:lstStyle/>
          <a:p>
            <a:pPr algn="ctr">
              <a:buClr>
                <a:srgbClr val="000000"/>
              </a:buClr>
              <a:buSzPts val="1400"/>
            </a:pPr>
            <a:endParaRPr lang="fr-FR" sz="1200" b="1" kern="0" dirty="0">
              <a:solidFill>
                <a:srgbClr val="FFFFFF"/>
              </a:solidFill>
              <a:latin typeface="Poppins"/>
              <a:cs typeface="Poppins"/>
              <a:sym typeface="Helvetica Light"/>
            </a:endParaRPr>
          </a:p>
        </p:txBody>
      </p:sp>
      <p:sp>
        <p:nvSpPr>
          <p:cNvPr id="9" name="ZoneTexte 8">
            <a:extLst>
              <a:ext uri="{FF2B5EF4-FFF2-40B4-BE49-F238E27FC236}">
                <a16:creationId xmlns:a16="http://schemas.microsoft.com/office/drawing/2014/main" id="{988438DF-1085-BFD8-1DC7-227299D6AEAB}"/>
              </a:ext>
            </a:extLst>
          </p:cNvPr>
          <p:cNvSpPr txBox="1"/>
          <p:nvPr/>
        </p:nvSpPr>
        <p:spPr>
          <a:xfrm>
            <a:off x="11686479" y="6439724"/>
            <a:ext cx="50552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eaLnBrk="1" fontAlgn="auto">
              <a:spcBef>
                <a:spcPts val="0"/>
              </a:spcBef>
              <a:spcAft>
                <a:spcPts val="0"/>
              </a:spcAft>
              <a:defRPr sz="3200" b="0">
                <a:solidFill>
                  <a:srgbClr val="FFFFFF"/>
                </a:solidFill>
                <a:latin typeface="+mn-lt"/>
                <a:ea typeface="+mn-ea"/>
                <a:cs typeface="+mn-cs"/>
                <a:sym typeface="Helvetica Neue Medium"/>
              </a:defRPr>
            </a:pPr>
            <a:r>
              <a:rPr lang="fr-FR" sz="1800" b="1" dirty="0">
                <a:solidFill>
                  <a:schemeClr val="bg1"/>
                </a:solidFill>
                <a:latin typeface="Poppins" panose="020B0604020202020204" charset="0"/>
                <a:cs typeface="Poppins" panose="020B0604020202020204" charset="0"/>
                <a:sym typeface="Helvetica Neue Medium"/>
              </a:rPr>
              <a:t>33</a:t>
            </a:r>
          </a:p>
        </p:txBody>
      </p:sp>
    </p:spTree>
    <p:extLst>
      <p:ext uri="{BB962C8B-B14F-4D97-AF65-F5344CB8AC3E}">
        <p14:creationId xmlns:p14="http://schemas.microsoft.com/office/powerpoint/2010/main" val="24245340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6CAFABE-2EF6-6E85-5510-FAD887EA88C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4032"/>
          <a:stretch/>
        </p:blipFill>
        <p:spPr bwMode="auto">
          <a:xfrm>
            <a:off x="862132" y="363839"/>
            <a:ext cx="10467735" cy="5524005"/>
          </a:xfrm>
          <a:prstGeom prst="rect">
            <a:avLst/>
          </a:prstGeom>
          <a:noFill/>
          <a:ln>
            <a:noFill/>
          </a:ln>
          <a:extLst>
            <a:ext uri="{53640926-AAD7-44D8-BBD7-CCE9431645EC}">
              <a14:shadowObscured xmlns:a14="http://schemas.microsoft.com/office/drawing/2010/main"/>
            </a:ext>
          </a:extLst>
        </p:spPr>
      </p:pic>
      <p:sp>
        <p:nvSpPr>
          <p:cNvPr id="6" name="ZoneTexte 5">
            <a:extLst>
              <a:ext uri="{FF2B5EF4-FFF2-40B4-BE49-F238E27FC236}">
                <a16:creationId xmlns:a16="http://schemas.microsoft.com/office/drawing/2014/main" id="{E9CB3A79-F85D-D169-AB73-9ACBA17E891E}"/>
              </a:ext>
            </a:extLst>
          </p:cNvPr>
          <p:cNvSpPr txBox="1"/>
          <p:nvPr/>
        </p:nvSpPr>
        <p:spPr>
          <a:xfrm>
            <a:off x="4318309" y="6032496"/>
            <a:ext cx="6094140" cy="461665"/>
          </a:xfrm>
          <a:prstGeom prst="rect">
            <a:avLst/>
          </a:prstGeom>
          <a:noFill/>
        </p:spPr>
        <p:txBody>
          <a:bodyPr wrap="square">
            <a:spAutoFit/>
          </a:bodyPr>
          <a:lstStyle/>
          <a:p>
            <a:r>
              <a:rPr lang="fr-FR" sz="2400" u="sng" dirty="0">
                <a:effectLst/>
                <a:latin typeface="Calibri" panose="020F0502020204030204" pitchFamily="34" charset="0"/>
                <a:ea typeface="Calibri" panose="020F0502020204030204" pitchFamily="34" charset="0"/>
                <a:cs typeface="Times New Roman" panose="02020603050405020304" pitchFamily="18" charset="0"/>
              </a:rPr>
              <a:t>Consulter liste de parkings</a:t>
            </a:r>
            <a:endParaRPr lang="fr-TN" sz="2400" u="sng" dirty="0"/>
          </a:p>
        </p:txBody>
      </p:sp>
      <p:sp>
        <p:nvSpPr>
          <p:cNvPr id="5" name="Triangle rectangle 4">
            <a:extLst>
              <a:ext uri="{FF2B5EF4-FFF2-40B4-BE49-F238E27FC236}">
                <a16:creationId xmlns:a16="http://schemas.microsoft.com/office/drawing/2014/main" id="{BF9B19CF-E207-B11D-6922-CBAA0972F165}"/>
              </a:ext>
            </a:extLst>
          </p:cNvPr>
          <p:cNvSpPr/>
          <p:nvPr/>
        </p:nvSpPr>
        <p:spPr>
          <a:xfrm rot="16200000">
            <a:off x="11378038" y="6040688"/>
            <a:ext cx="803159" cy="853996"/>
          </a:xfrm>
          <a:prstGeom prst="rtTriangle">
            <a:avLst/>
          </a:prstGeom>
          <a:solidFill>
            <a:srgbClr val="0082B2"/>
          </a:solidFill>
          <a:ln>
            <a:noFill/>
          </a:ln>
        </p:spPr>
        <p:txBody>
          <a:bodyPr spcFirstLastPara="1" wrap="square" lIns="68575" tIns="34275" rIns="68575" bIns="34275" anchor="ctr" anchorCtr="0">
            <a:noAutofit/>
          </a:bodyPr>
          <a:lstStyle/>
          <a:p>
            <a:pPr algn="ctr">
              <a:buClr>
                <a:srgbClr val="000000"/>
              </a:buClr>
              <a:buSzPts val="1400"/>
            </a:pPr>
            <a:endParaRPr lang="fr-FR" sz="1200" b="1" kern="0" dirty="0">
              <a:solidFill>
                <a:srgbClr val="FFFFFF"/>
              </a:solidFill>
              <a:latin typeface="Poppins"/>
              <a:cs typeface="Poppins"/>
              <a:sym typeface="Helvetica Light"/>
            </a:endParaRPr>
          </a:p>
        </p:txBody>
      </p:sp>
      <p:sp>
        <p:nvSpPr>
          <p:cNvPr id="7" name="ZoneTexte 6">
            <a:extLst>
              <a:ext uri="{FF2B5EF4-FFF2-40B4-BE49-F238E27FC236}">
                <a16:creationId xmlns:a16="http://schemas.microsoft.com/office/drawing/2014/main" id="{961914FD-0737-2138-D4BB-F36333F684C5}"/>
              </a:ext>
            </a:extLst>
          </p:cNvPr>
          <p:cNvSpPr txBox="1"/>
          <p:nvPr/>
        </p:nvSpPr>
        <p:spPr>
          <a:xfrm>
            <a:off x="11686479" y="6439724"/>
            <a:ext cx="50552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eaLnBrk="1" fontAlgn="auto">
              <a:spcBef>
                <a:spcPts val="0"/>
              </a:spcBef>
              <a:spcAft>
                <a:spcPts val="0"/>
              </a:spcAft>
              <a:defRPr sz="3200" b="0">
                <a:solidFill>
                  <a:srgbClr val="FFFFFF"/>
                </a:solidFill>
                <a:latin typeface="+mn-lt"/>
                <a:ea typeface="+mn-ea"/>
                <a:cs typeface="+mn-cs"/>
                <a:sym typeface="Helvetica Neue Medium"/>
              </a:defRPr>
            </a:pPr>
            <a:r>
              <a:rPr lang="fr-FR" sz="1800" b="1" dirty="0">
                <a:solidFill>
                  <a:schemeClr val="bg1"/>
                </a:solidFill>
                <a:latin typeface="Poppins" panose="020B0604020202020204" charset="0"/>
                <a:cs typeface="Poppins" panose="020B0604020202020204" charset="0"/>
                <a:sym typeface="Helvetica Neue Medium"/>
              </a:rPr>
              <a:t>34</a:t>
            </a:r>
          </a:p>
        </p:txBody>
      </p:sp>
    </p:spTree>
    <p:extLst>
      <p:ext uri="{BB962C8B-B14F-4D97-AF65-F5344CB8AC3E}">
        <p14:creationId xmlns:p14="http://schemas.microsoft.com/office/powerpoint/2010/main" val="1728483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1E6DC2C2-95D6-F68F-B136-95D0B881F46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2329" y="242094"/>
            <a:ext cx="10000600" cy="5625338"/>
          </a:xfrm>
          <a:prstGeom prst="rect">
            <a:avLst/>
          </a:prstGeom>
          <a:noFill/>
          <a:ln>
            <a:noFill/>
          </a:ln>
        </p:spPr>
      </p:pic>
      <p:sp>
        <p:nvSpPr>
          <p:cNvPr id="8" name="ZoneTexte 7">
            <a:extLst>
              <a:ext uri="{FF2B5EF4-FFF2-40B4-BE49-F238E27FC236}">
                <a16:creationId xmlns:a16="http://schemas.microsoft.com/office/drawing/2014/main" id="{78ABFFF1-E71C-E29D-87DB-23CE1F1A0A03}"/>
              </a:ext>
            </a:extLst>
          </p:cNvPr>
          <p:cNvSpPr txBox="1"/>
          <p:nvPr/>
        </p:nvSpPr>
        <p:spPr>
          <a:xfrm>
            <a:off x="4284856" y="5987534"/>
            <a:ext cx="6094140" cy="461665"/>
          </a:xfrm>
          <a:prstGeom prst="rect">
            <a:avLst/>
          </a:prstGeom>
          <a:noFill/>
        </p:spPr>
        <p:txBody>
          <a:bodyPr wrap="square">
            <a:spAutoFit/>
          </a:bodyPr>
          <a:lstStyle/>
          <a:p>
            <a:r>
              <a:rPr lang="fr-FR" sz="2400" u="sng" dirty="0">
                <a:effectLst/>
                <a:latin typeface="Calibri" panose="020F0502020204030204" pitchFamily="34" charset="0"/>
                <a:ea typeface="Calibri" panose="020F0502020204030204" pitchFamily="34" charset="0"/>
                <a:cs typeface="Times New Roman" panose="02020603050405020304" pitchFamily="18" charset="0"/>
              </a:rPr>
              <a:t>modifier un parking</a:t>
            </a:r>
            <a:endParaRPr lang="fr-TN" sz="2400" u="sng" dirty="0"/>
          </a:p>
        </p:txBody>
      </p:sp>
      <p:sp>
        <p:nvSpPr>
          <p:cNvPr id="4" name="Triangle rectangle 3">
            <a:extLst>
              <a:ext uri="{FF2B5EF4-FFF2-40B4-BE49-F238E27FC236}">
                <a16:creationId xmlns:a16="http://schemas.microsoft.com/office/drawing/2014/main" id="{27FFCE79-DDB8-3D7B-F890-A5397488F6DC}"/>
              </a:ext>
            </a:extLst>
          </p:cNvPr>
          <p:cNvSpPr/>
          <p:nvPr/>
        </p:nvSpPr>
        <p:spPr>
          <a:xfrm rot="16200000">
            <a:off x="11378038" y="6040688"/>
            <a:ext cx="803159" cy="853996"/>
          </a:xfrm>
          <a:prstGeom prst="rtTriangle">
            <a:avLst/>
          </a:prstGeom>
          <a:solidFill>
            <a:srgbClr val="0082B2"/>
          </a:solidFill>
          <a:ln>
            <a:noFill/>
          </a:ln>
        </p:spPr>
        <p:txBody>
          <a:bodyPr spcFirstLastPara="1" wrap="square" lIns="68575" tIns="34275" rIns="68575" bIns="34275" anchor="ctr" anchorCtr="0">
            <a:noAutofit/>
          </a:bodyPr>
          <a:lstStyle/>
          <a:p>
            <a:pPr algn="ctr">
              <a:buClr>
                <a:srgbClr val="000000"/>
              </a:buClr>
              <a:buSzPts val="1400"/>
            </a:pPr>
            <a:endParaRPr lang="fr-FR" sz="1200" b="1" kern="0" dirty="0">
              <a:solidFill>
                <a:srgbClr val="FFFFFF"/>
              </a:solidFill>
              <a:latin typeface="Poppins"/>
              <a:cs typeface="Poppins"/>
              <a:sym typeface="Helvetica Light"/>
            </a:endParaRPr>
          </a:p>
        </p:txBody>
      </p:sp>
      <p:sp>
        <p:nvSpPr>
          <p:cNvPr id="5" name="ZoneTexte 4">
            <a:extLst>
              <a:ext uri="{FF2B5EF4-FFF2-40B4-BE49-F238E27FC236}">
                <a16:creationId xmlns:a16="http://schemas.microsoft.com/office/drawing/2014/main" id="{D110FC35-D957-FE7D-6034-5203A2A19E57}"/>
              </a:ext>
            </a:extLst>
          </p:cNvPr>
          <p:cNvSpPr txBox="1"/>
          <p:nvPr/>
        </p:nvSpPr>
        <p:spPr>
          <a:xfrm>
            <a:off x="11686479" y="6439724"/>
            <a:ext cx="50552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eaLnBrk="1" fontAlgn="auto">
              <a:spcBef>
                <a:spcPts val="0"/>
              </a:spcBef>
              <a:spcAft>
                <a:spcPts val="0"/>
              </a:spcAft>
              <a:defRPr sz="3200" b="0">
                <a:solidFill>
                  <a:srgbClr val="FFFFFF"/>
                </a:solidFill>
                <a:latin typeface="+mn-lt"/>
                <a:ea typeface="+mn-ea"/>
                <a:cs typeface="+mn-cs"/>
                <a:sym typeface="Helvetica Neue Medium"/>
              </a:defRPr>
            </a:pPr>
            <a:r>
              <a:rPr lang="fr-FR" sz="1800" b="1" dirty="0">
                <a:solidFill>
                  <a:schemeClr val="bg1"/>
                </a:solidFill>
                <a:latin typeface="Poppins" panose="020B0604020202020204" charset="0"/>
                <a:cs typeface="Poppins" panose="020B0604020202020204" charset="0"/>
                <a:sym typeface="Helvetica Neue Medium"/>
              </a:rPr>
              <a:t>35</a:t>
            </a:r>
          </a:p>
        </p:txBody>
      </p:sp>
    </p:spTree>
    <p:extLst>
      <p:ext uri="{BB962C8B-B14F-4D97-AF65-F5344CB8AC3E}">
        <p14:creationId xmlns:p14="http://schemas.microsoft.com/office/powerpoint/2010/main" val="20809577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29E4C2A-260F-BBC2-EBD3-DCA061947F2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3611" t="6469" r="32320" b="74260"/>
          <a:stretch/>
        </p:blipFill>
        <p:spPr bwMode="auto">
          <a:xfrm>
            <a:off x="1915890" y="1694985"/>
            <a:ext cx="8200919" cy="2609386"/>
          </a:xfrm>
          <a:prstGeom prst="rect">
            <a:avLst/>
          </a:prstGeom>
          <a:noFill/>
          <a:ln>
            <a:noFill/>
          </a:ln>
        </p:spPr>
      </p:pic>
      <p:sp>
        <p:nvSpPr>
          <p:cNvPr id="6" name="ZoneTexte 5">
            <a:extLst>
              <a:ext uri="{FF2B5EF4-FFF2-40B4-BE49-F238E27FC236}">
                <a16:creationId xmlns:a16="http://schemas.microsoft.com/office/drawing/2014/main" id="{906D2152-2B8F-73E0-B574-4448957F0E6D}"/>
              </a:ext>
            </a:extLst>
          </p:cNvPr>
          <p:cNvSpPr txBox="1"/>
          <p:nvPr/>
        </p:nvSpPr>
        <p:spPr>
          <a:xfrm>
            <a:off x="2824047" y="4593866"/>
            <a:ext cx="6094140" cy="498663"/>
          </a:xfrm>
          <a:prstGeom prst="rect">
            <a:avLst/>
          </a:prstGeom>
          <a:noFill/>
        </p:spPr>
        <p:txBody>
          <a:bodyPr wrap="square">
            <a:spAutoFit/>
          </a:bodyPr>
          <a:lstStyle/>
          <a:p>
            <a:pPr algn="ctr">
              <a:lnSpc>
                <a:spcPct val="150000"/>
              </a:lnSpc>
            </a:pPr>
            <a:r>
              <a:rPr lang="fr-FR" sz="2000" b="1"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supprimer un parking</a:t>
            </a:r>
            <a:endParaRPr lang="fr-TN" sz="2000" b="1" u="sng"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p:txBody>
      </p:sp>
      <p:sp>
        <p:nvSpPr>
          <p:cNvPr id="5" name="Triangle rectangle 4">
            <a:extLst>
              <a:ext uri="{FF2B5EF4-FFF2-40B4-BE49-F238E27FC236}">
                <a16:creationId xmlns:a16="http://schemas.microsoft.com/office/drawing/2014/main" id="{050A4FDE-C64E-256E-B231-ED7D094244C7}"/>
              </a:ext>
            </a:extLst>
          </p:cNvPr>
          <p:cNvSpPr/>
          <p:nvPr/>
        </p:nvSpPr>
        <p:spPr>
          <a:xfrm rot="16200000">
            <a:off x="11378038" y="6040688"/>
            <a:ext cx="803159" cy="853996"/>
          </a:xfrm>
          <a:prstGeom prst="rtTriangle">
            <a:avLst/>
          </a:prstGeom>
          <a:solidFill>
            <a:srgbClr val="0082B2"/>
          </a:solidFill>
          <a:ln>
            <a:noFill/>
          </a:ln>
        </p:spPr>
        <p:txBody>
          <a:bodyPr spcFirstLastPara="1" wrap="square" lIns="68575" tIns="34275" rIns="68575" bIns="34275" anchor="ctr" anchorCtr="0">
            <a:noAutofit/>
          </a:bodyPr>
          <a:lstStyle/>
          <a:p>
            <a:pPr algn="ctr">
              <a:buClr>
                <a:srgbClr val="000000"/>
              </a:buClr>
              <a:buSzPts val="1400"/>
            </a:pPr>
            <a:endParaRPr lang="fr-FR" sz="1200" b="1" kern="0" dirty="0">
              <a:solidFill>
                <a:srgbClr val="FFFFFF"/>
              </a:solidFill>
              <a:latin typeface="Poppins"/>
              <a:cs typeface="Poppins"/>
              <a:sym typeface="Helvetica Light"/>
            </a:endParaRPr>
          </a:p>
        </p:txBody>
      </p:sp>
      <p:sp>
        <p:nvSpPr>
          <p:cNvPr id="7" name="ZoneTexte 6">
            <a:extLst>
              <a:ext uri="{FF2B5EF4-FFF2-40B4-BE49-F238E27FC236}">
                <a16:creationId xmlns:a16="http://schemas.microsoft.com/office/drawing/2014/main" id="{58D0C7B9-D198-1EE9-D6CD-9FC360E42661}"/>
              </a:ext>
            </a:extLst>
          </p:cNvPr>
          <p:cNvSpPr txBox="1"/>
          <p:nvPr/>
        </p:nvSpPr>
        <p:spPr>
          <a:xfrm>
            <a:off x="11686479" y="6439724"/>
            <a:ext cx="50552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eaLnBrk="1" fontAlgn="auto">
              <a:spcBef>
                <a:spcPts val="0"/>
              </a:spcBef>
              <a:spcAft>
                <a:spcPts val="0"/>
              </a:spcAft>
              <a:defRPr sz="3200" b="0">
                <a:solidFill>
                  <a:srgbClr val="FFFFFF"/>
                </a:solidFill>
                <a:latin typeface="+mn-lt"/>
                <a:ea typeface="+mn-ea"/>
                <a:cs typeface="+mn-cs"/>
                <a:sym typeface="Helvetica Neue Medium"/>
              </a:defRPr>
            </a:pPr>
            <a:r>
              <a:rPr lang="fr-FR" sz="1800" b="1" dirty="0">
                <a:solidFill>
                  <a:schemeClr val="bg1"/>
                </a:solidFill>
                <a:latin typeface="Poppins" panose="020B0604020202020204" charset="0"/>
                <a:cs typeface="Poppins" panose="020B0604020202020204" charset="0"/>
                <a:sym typeface="Helvetica Neue Medium"/>
              </a:rPr>
              <a:t>36</a:t>
            </a:r>
          </a:p>
        </p:txBody>
      </p:sp>
    </p:spTree>
    <p:extLst>
      <p:ext uri="{BB962C8B-B14F-4D97-AF65-F5344CB8AC3E}">
        <p14:creationId xmlns:p14="http://schemas.microsoft.com/office/powerpoint/2010/main" val="20139894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039F86D3-B3F8-180B-1969-B38441EBF5FD}"/>
              </a:ext>
            </a:extLst>
          </p:cNvPr>
          <p:cNvSpPr txBox="1"/>
          <p:nvPr/>
        </p:nvSpPr>
        <p:spPr>
          <a:xfrm>
            <a:off x="426535" y="141172"/>
            <a:ext cx="6094140" cy="461665"/>
          </a:xfrm>
          <a:prstGeom prst="rect">
            <a:avLst/>
          </a:prstGeom>
          <a:noFill/>
        </p:spPr>
        <p:txBody>
          <a:bodyPr wrap="square">
            <a:spAutoFit/>
          </a:bodyPr>
          <a:lstStyle/>
          <a:p>
            <a:r>
              <a:rPr lang="fr-FR" sz="2400" b="1" dirty="0">
                <a:ln w="9525">
                  <a:solidFill>
                    <a:schemeClr val="bg1"/>
                  </a:solidFill>
                  <a:prstDash val="solid"/>
                </a:ln>
                <a:effectLst>
                  <a:outerShdw blurRad="12700" dist="38100" dir="2700000" algn="tl" rotWithShape="0">
                    <a:schemeClr val="bg1">
                      <a:lumMod val="50000"/>
                    </a:schemeClr>
                  </a:outerShdw>
                </a:effectLst>
                <a:latin typeface="Calibri" panose="020F0502020204030204" pitchFamily="34" charset="0"/>
                <a:ea typeface="Calibri" panose="020F0502020204030204" pitchFamily="34" charset="0"/>
                <a:cs typeface="Arial" panose="020B0604020202020204" pitchFamily="34" charset="0"/>
              </a:rPr>
              <a:t>interface(gérer les avis) </a:t>
            </a:r>
            <a:endParaRPr lang="fr-TN" sz="24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7" name="Image 6">
            <a:extLst>
              <a:ext uri="{FF2B5EF4-FFF2-40B4-BE49-F238E27FC236}">
                <a16:creationId xmlns:a16="http://schemas.microsoft.com/office/drawing/2014/main" id="{B046CCA9-0713-1603-68D2-95F094CF01A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637" t="2965" r="3173" b="3390"/>
          <a:stretch/>
        </p:blipFill>
        <p:spPr bwMode="auto">
          <a:xfrm>
            <a:off x="1024592" y="602837"/>
            <a:ext cx="9562953" cy="5185179"/>
          </a:xfrm>
          <a:prstGeom prst="rect">
            <a:avLst/>
          </a:prstGeom>
          <a:noFill/>
          <a:ln>
            <a:noFill/>
          </a:ln>
          <a:extLst>
            <a:ext uri="{53640926-AAD7-44D8-BBD7-CCE9431645EC}">
              <a14:shadowObscured xmlns:a14="http://schemas.microsoft.com/office/drawing/2010/main"/>
            </a:ext>
          </a:extLst>
        </p:spPr>
      </p:pic>
      <p:sp>
        <p:nvSpPr>
          <p:cNvPr id="9" name="ZoneTexte 8">
            <a:extLst>
              <a:ext uri="{FF2B5EF4-FFF2-40B4-BE49-F238E27FC236}">
                <a16:creationId xmlns:a16="http://schemas.microsoft.com/office/drawing/2014/main" id="{83C9BCE8-6D41-55F5-1E25-14FCD1CFA1E3}"/>
              </a:ext>
            </a:extLst>
          </p:cNvPr>
          <p:cNvSpPr txBox="1"/>
          <p:nvPr/>
        </p:nvSpPr>
        <p:spPr>
          <a:xfrm>
            <a:off x="2924408" y="5908016"/>
            <a:ext cx="6094140" cy="498663"/>
          </a:xfrm>
          <a:prstGeom prst="rect">
            <a:avLst/>
          </a:prstGeom>
          <a:noFill/>
        </p:spPr>
        <p:txBody>
          <a:bodyPr wrap="square">
            <a:spAutoFit/>
          </a:bodyPr>
          <a:lstStyle/>
          <a:p>
            <a:pPr algn="ctr">
              <a:lnSpc>
                <a:spcPct val="150000"/>
              </a:lnSpc>
            </a:pPr>
            <a:r>
              <a:rPr lang="fr-FR" sz="2000" b="1"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Ajouter un avis par un utilisateur(web)</a:t>
            </a:r>
            <a:endParaRPr lang="fr-TN" sz="2000" b="1" u="sng"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p:txBody>
      </p:sp>
      <p:sp>
        <p:nvSpPr>
          <p:cNvPr id="5" name="Triangle rectangle 4">
            <a:extLst>
              <a:ext uri="{FF2B5EF4-FFF2-40B4-BE49-F238E27FC236}">
                <a16:creationId xmlns:a16="http://schemas.microsoft.com/office/drawing/2014/main" id="{B12C5C8C-3415-31F7-D4E5-BC41E39A6C68}"/>
              </a:ext>
            </a:extLst>
          </p:cNvPr>
          <p:cNvSpPr/>
          <p:nvPr/>
        </p:nvSpPr>
        <p:spPr>
          <a:xfrm rot="16200000">
            <a:off x="11378038" y="6040688"/>
            <a:ext cx="803159" cy="853996"/>
          </a:xfrm>
          <a:prstGeom prst="rtTriangle">
            <a:avLst/>
          </a:prstGeom>
          <a:solidFill>
            <a:srgbClr val="0082B2"/>
          </a:solidFill>
          <a:ln>
            <a:noFill/>
          </a:ln>
        </p:spPr>
        <p:txBody>
          <a:bodyPr spcFirstLastPara="1" wrap="square" lIns="68575" tIns="34275" rIns="68575" bIns="34275" anchor="ctr" anchorCtr="0">
            <a:noAutofit/>
          </a:bodyPr>
          <a:lstStyle/>
          <a:p>
            <a:pPr algn="ctr">
              <a:buClr>
                <a:srgbClr val="000000"/>
              </a:buClr>
              <a:buSzPts val="1400"/>
            </a:pPr>
            <a:endParaRPr lang="fr-FR" sz="1200" b="1" kern="0" dirty="0">
              <a:solidFill>
                <a:srgbClr val="FFFFFF"/>
              </a:solidFill>
              <a:latin typeface="Poppins"/>
              <a:cs typeface="Poppins"/>
              <a:sym typeface="Helvetica Light"/>
            </a:endParaRPr>
          </a:p>
        </p:txBody>
      </p:sp>
      <p:sp>
        <p:nvSpPr>
          <p:cNvPr id="8" name="ZoneTexte 7">
            <a:extLst>
              <a:ext uri="{FF2B5EF4-FFF2-40B4-BE49-F238E27FC236}">
                <a16:creationId xmlns:a16="http://schemas.microsoft.com/office/drawing/2014/main" id="{E9252ACA-6229-01EC-A050-61F5D7BCED94}"/>
              </a:ext>
            </a:extLst>
          </p:cNvPr>
          <p:cNvSpPr txBox="1"/>
          <p:nvPr/>
        </p:nvSpPr>
        <p:spPr>
          <a:xfrm>
            <a:off x="11686479" y="6439724"/>
            <a:ext cx="50552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eaLnBrk="1" fontAlgn="auto">
              <a:spcBef>
                <a:spcPts val="0"/>
              </a:spcBef>
              <a:spcAft>
                <a:spcPts val="0"/>
              </a:spcAft>
              <a:defRPr sz="3200" b="0">
                <a:solidFill>
                  <a:srgbClr val="FFFFFF"/>
                </a:solidFill>
                <a:latin typeface="+mn-lt"/>
                <a:ea typeface="+mn-ea"/>
                <a:cs typeface="+mn-cs"/>
                <a:sym typeface="Helvetica Neue Medium"/>
              </a:defRPr>
            </a:pPr>
            <a:r>
              <a:rPr lang="fr-FR" sz="1800" b="1" dirty="0">
                <a:solidFill>
                  <a:schemeClr val="bg1"/>
                </a:solidFill>
                <a:latin typeface="Poppins" panose="020B0604020202020204" charset="0"/>
                <a:cs typeface="Poppins" panose="020B0604020202020204" charset="0"/>
                <a:sym typeface="Helvetica Neue Medium"/>
              </a:rPr>
              <a:t>37</a:t>
            </a:r>
          </a:p>
        </p:txBody>
      </p:sp>
    </p:spTree>
    <p:extLst>
      <p:ext uri="{BB962C8B-B14F-4D97-AF65-F5344CB8AC3E}">
        <p14:creationId xmlns:p14="http://schemas.microsoft.com/office/powerpoint/2010/main" val="31921492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Aucune description disponible.">
            <a:extLst>
              <a:ext uri="{FF2B5EF4-FFF2-40B4-BE49-F238E27FC236}">
                <a16:creationId xmlns:a16="http://schemas.microsoft.com/office/drawing/2014/main" id="{AC6CA55D-A179-36E7-C72D-F707D66AAD5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02476" y="329103"/>
            <a:ext cx="3738911" cy="6199794"/>
          </a:xfrm>
          <a:prstGeom prst="rect">
            <a:avLst/>
          </a:prstGeom>
          <a:noFill/>
          <a:ln>
            <a:noFill/>
          </a:ln>
        </p:spPr>
      </p:pic>
      <p:sp>
        <p:nvSpPr>
          <p:cNvPr id="6" name="ZoneTexte 5">
            <a:extLst>
              <a:ext uri="{FF2B5EF4-FFF2-40B4-BE49-F238E27FC236}">
                <a16:creationId xmlns:a16="http://schemas.microsoft.com/office/drawing/2014/main" id="{F1AA7297-1655-657A-BA3A-883C07CA6997}"/>
              </a:ext>
            </a:extLst>
          </p:cNvPr>
          <p:cNvSpPr txBox="1"/>
          <p:nvPr/>
        </p:nvSpPr>
        <p:spPr>
          <a:xfrm>
            <a:off x="1352086" y="2831739"/>
            <a:ext cx="6094140" cy="461665"/>
          </a:xfrm>
          <a:prstGeom prst="rect">
            <a:avLst/>
          </a:prstGeom>
          <a:noFill/>
        </p:spPr>
        <p:txBody>
          <a:bodyPr wrap="square">
            <a:spAutoFit/>
          </a:bodyPr>
          <a:lstStyle/>
          <a:p>
            <a:r>
              <a:rPr lang="fr-FR" sz="2400" u="sng" dirty="0">
                <a:effectLst/>
                <a:latin typeface="Calibri" panose="020F0502020204030204" pitchFamily="34" charset="0"/>
                <a:ea typeface="Calibri" panose="020F0502020204030204" pitchFamily="34" charset="0"/>
                <a:cs typeface="Times New Roman" panose="02020603050405020304" pitchFamily="18" charset="0"/>
              </a:rPr>
              <a:t>Ajouter un avis par un utilisateur(mobile)</a:t>
            </a:r>
            <a:endParaRPr lang="fr-TN" sz="2400" u="sng" dirty="0"/>
          </a:p>
        </p:txBody>
      </p:sp>
      <p:sp>
        <p:nvSpPr>
          <p:cNvPr id="5" name="Triangle rectangle 4">
            <a:extLst>
              <a:ext uri="{FF2B5EF4-FFF2-40B4-BE49-F238E27FC236}">
                <a16:creationId xmlns:a16="http://schemas.microsoft.com/office/drawing/2014/main" id="{430C40A2-604C-E701-7AA3-2D18CB1B5A77}"/>
              </a:ext>
            </a:extLst>
          </p:cNvPr>
          <p:cNvSpPr/>
          <p:nvPr/>
        </p:nvSpPr>
        <p:spPr>
          <a:xfrm rot="16200000">
            <a:off x="11378038" y="6040688"/>
            <a:ext cx="803159" cy="853996"/>
          </a:xfrm>
          <a:prstGeom prst="rtTriangle">
            <a:avLst/>
          </a:prstGeom>
          <a:solidFill>
            <a:srgbClr val="0082B2"/>
          </a:solidFill>
          <a:ln>
            <a:noFill/>
          </a:ln>
        </p:spPr>
        <p:txBody>
          <a:bodyPr spcFirstLastPara="1" wrap="square" lIns="68575" tIns="34275" rIns="68575" bIns="34275" anchor="ctr" anchorCtr="0">
            <a:noAutofit/>
          </a:bodyPr>
          <a:lstStyle/>
          <a:p>
            <a:pPr algn="ctr">
              <a:buClr>
                <a:srgbClr val="000000"/>
              </a:buClr>
              <a:buSzPts val="1400"/>
            </a:pPr>
            <a:endParaRPr lang="fr-FR" sz="1200" b="1" kern="0" dirty="0">
              <a:solidFill>
                <a:srgbClr val="FFFFFF"/>
              </a:solidFill>
              <a:latin typeface="Poppins"/>
              <a:cs typeface="Poppins"/>
              <a:sym typeface="Helvetica Light"/>
            </a:endParaRPr>
          </a:p>
        </p:txBody>
      </p:sp>
      <p:sp>
        <p:nvSpPr>
          <p:cNvPr id="7" name="ZoneTexte 6">
            <a:extLst>
              <a:ext uri="{FF2B5EF4-FFF2-40B4-BE49-F238E27FC236}">
                <a16:creationId xmlns:a16="http://schemas.microsoft.com/office/drawing/2014/main" id="{6CAA44E9-BFA7-A462-E135-833495FAEEFE}"/>
              </a:ext>
            </a:extLst>
          </p:cNvPr>
          <p:cNvSpPr txBox="1"/>
          <p:nvPr/>
        </p:nvSpPr>
        <p:spPr>
          <a:xfrm>
            <a:off x="11686479" y="6439724"/>
            <a:ext cx="50552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eaLnBrk="1" fontAlgn="auto">
              <a:spcBef>
                <a:spcPts val="0"/>
              </a:spcBef>
              <a:spcAft>
                <a:spcPts val="0"/>
              </a:spcAft>
              <a:defRPr sz="3200" b="0">
                <a:solidFill>
                  <a:srgbClr val="FFFFFF"/>
                </a:solidFill>
                <a:latin typeface="+mn-lt"/>
                <a:ea typeface="+mn-ea"/>
                <a:cs typeface="+mn-cs"/>
                <a:sym typeface="Helvetica Neue Medium"/>
              </a:defRPr>
            </a:pPr>
            <a:r>
              <a:rPr lang="fr-FR" sz="1800" b="1" dirty="0">
                <a:solidFill>
                  <a:schemeClr val="bg1"/>
                </a:solidFill>
                <a:latin typeface="Poppins" panose="020B0604020202020204" charset="0"/>
                <a:cs typeface="Poppins" panose="020B0604020202020204" charset="0"/>
                <a:sym typeface="Helvetica Neue Medium"/>
              </a:rPr>
              <a:t>38</a:t>
            </a:r>
          </a:p>
        </p:txBody>
      </p:sp>
    </p:spTree>
    <p:extLst>
      <p:ext uri="{BB962C8B-B14F-4D97-AF65-F5344CB8AC3E}">
        <p14:creationId xmlns:p14="http://schemas.microsoft.com/office/powerpoint/2010/main" val="16246732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F81AF622-F0D9-3B62-07AE-733468FE8AB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3180" y="483684"/>
            <a:ext cx="9590049" cy="5370706"/>
          </a:xfrm>
          <a:prstGeom prst="rect">
            <a:avLst/>
          </a:prstGeom>
          <a:noFill/>
          <a:ln>
            <a:noFill/>
          </a:ln>
        </p:spPr>
      </p:pic>
      <p:sp>
        <p:nvSpPr>
          <p:cNvPr id="6" name="ZoneTexte 5">
            <a:extLst>
              <a:ext uri="{FF2B5EF4-FFF2-40B4-BE49-F238E27FC236}">
                <a16:creationId xmlns:a16="http://schemas.microsoft.com/office/drawing/2014/main" id="{8DA1C2B4-0234-8F46-10D5-12AB73799197}"/>
              </a:ext>
            </a:extLst>
          </p:cNvPr>
          <p:cNvSpPr txBox="1"/>
          <p:nvPr/>
        </p:nvSpPr>
        <p:spPr>
          <a:xfrm>
            <a:off x="4229100" y="6004984"/>
            <a:ext cx="6094140" cy="400110"/>
          </a:xfrm>
          <a:prstGeom prst="rect">
            <a:avLst/>
          </a:prstGeom>
          <a:noFill/>
        </p:spPr>
        <p:txBody>
          <a:bodyPr wrap="square">
            <a:spAutoFit/>
          </a:bodyPr>
          <a:lstStyle/>
          <a:p>
            <a:r>
              <a:rPr lang="fr-FR" sz="2000" u="sng" dirty="0">
                <a:effectLst/>
                <a:latin typeface="Calibri" panose="020F0502020204030204" pitchFamily="34" charset="0"/>
                <a:ea typeface="Calibri" panose="020F0502020204030204" pitchFamily="34" charset="0"/>
                <a:cs typeface="Times New Roman" panose="02020603050405020304" pitchFamily="18" charset="0"/>
              </a:rPr>
              <a:t>Consulter les avis par l’admin</a:t>
            </a:r>
            <a:endParaRPr lang="fr-TN" sz="2000" u="sng" dirty="0"/>
          </a:p>
        </p:txBody>
      </p:sp>
      <p:sp>
        <p:nvSpPr>
          <p:cNvPr id="5" name="Triangle rectangle 4">
            <a:extLst>
              <a:ext uri="{FF2B5EF4-FFF2-40B4-BE49-F238E27FC236}">
                <a16:creationId xmlns:a16="http://schemas.microsoft.com/office/drawing/2014/main" id="{B0C32189-0F6C-6DA7-2952-CC3E9ABF6F39}"/>
              </a:ext>
            </a:extLst>
          </p:cNvPr>
          <p:cNvSpPr/>
          <p:nvPr/>
        </p:nvSpPr>
        <p:spPr>
          <a:xfrm rot="16200000">
            <a:off x="11378038" y="6040688"/>
            <a:ext cx="803159" cy="853996"/>
          </a:xfrm>
          <a:prstGeom prst="rtTriangle">
            <a:avLst/>
          </a:prstGeom>
          <a:solidFill>
            <a:srgbClr val="0082B2"/>
          </a:solidFill>
          <a:ln>
            <a:noFill/>
          </a:ln>
        </p:spPr>
        <p:txBody>
          <a:bodyPr spcFirstLastPara="1" wrap="square" lIns="68575" tIns="34275" rIns="68575" bIns="34275" anchor="ctr" anchorCtr="0">
            <a:noAutofit/>
          </a:bodyPr>
          <a:lstStyle/>
          <a:p>
            <a:pPr algn="ctr">
              <a:buClr>
                <a:srgbClr val="000000"/>
              </a:buClr>
              <a:buSzPts val="1400"/>
            </a:pPr>
            <a:endParaRPr lang="fr-FR" sz="1200" b="1" kern="0" dirty="0">
              <a:solidFill>
                <a:srgbClr val="FFFFFF"/>
              </a:solidFill>
              <a:latin typeface="Poppins"/>
              <a:cs typeface="Poppins"/>
              <a:sym typeface="Helvetica Light"/>
            </a:endParaRPr>
          </a:p>
        </p:txBody>
      </p:sp>
      <p:sp>
        <p:nvSpPr>
          <p:cNvPr id="7" name="ZoneTexte 6">
            <a:extLst>
              <a:ext uri="{FF2B5EF4-FFF2-40B4-BE49-F238E27FC236}">
                <a16:creationId xmlns:a16="http://schemas.microsoft.com/office/drawing/2014/main" id="{6DC25F40-0B62-9BD6-2A5D-3E13C8D433F1}"/>
              </a:ext>
            </a:extLst>
          </p:cNvPr>
          <p:cNvSpPr txBox="1"/>
          <p:nvPr/>
        </p:nvSpPr>
        <p:spPr>
          <a:xfrm>
            <a:off x="11686479" y="6439724"/>
            <a:ext cx="50552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eaLnBrk="1" fontAlgn="auto">
              <a:spcBef>
                <a:spcPts val="0"/>
              </a:spcBef>
              <a:spcAft>
                <a:spcPts val="0"/>
              </a:spcAft>
              <a:defRPr sz="3200" b="0">
                <a:solidFill>
                  <a:srgbClr val="FFFFFF"/>
                </a:solidFill>
                <a:latin typeface="+mn-lt"/>
                <a:ea typeface="+mn-ea"/>
                <a:cs typeface="+mn-cs"/>
                <a:sym typeface="Helvetica Neue Medium"/>
              </a:defRPr>
            </a:pPr>
            <a:r>
              <a:rPr lang="fr-FR" sz="1800" b="1" dirty="0">
                <a:solidFill>
                  <a:schemeClr val="bg1"/>
                </a:solidFill>
                <a:latin typeface="Poppins" panose="020B0604020202020204" charset="0"/>
                <a:cs typeface="Poppins" panose="020B0604020202020204" charset="0"/>
                <a:sym typeface="Helvetica Neue Medium"/>
              </a:rPr>
              <a:t>39</a:t>
            </a:r>
          </a:p>
        </p:txBody>
      </p:sp>
    </p:spTree>
    <p:extLst>
      <p:ext uri="{BB962C8B-B14F-4D97-AF65-F5344CB8AC3E}">
        <p14:creationId xmlns:p14="http://schemas.microsoft.com/office/powerpoint/2010/main" val="25067119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5A2BD0C3-1221-D71B-AE10-28F4EDA982F6}"/>
              </a:ext>
            </a:extLst>
          </p:cNvPr>
          <p:cNvSpPr txBox="1"/>
          <p:nvPr/>
        </p:nvSpPr>
        <p:spPr>
          <a:xfrm>
            <a:off x="325210" y="1340972"/>
            <a:ext cx="8461465" cy="1015663"/>
          </a:xfrm>
          <a:prstGeom prst="rect">
            <a:avLst/>
          </a:prstGeom>
          <a:noFill/>
        </p:spPr>
        <p:txBody>
          <a:bodyPr wrap="square">
            <a:spAutoFit/>
          </a:bodyPr>
          <a:lstStyle/>
          <a:p>
            <a:r>
              <a:rPr lang="fr-FR"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000" dirty="0" err="1">
                <a:effectLst/>
                <a:latin typeface="Times New Roman" panose="02020603050405020304" pitchFamily="18" charset="0"/>
                <a:ea typeface="Calibri" panose="020F0502020204030204" pitchFamily="34" charset="0"/>
                <a:cs typeface="Times New Roman" panose="02020603050405020304" pitchFamily="18" charset="0"/>
              </a:rPr>
              <a:t>Chaaben</a:t>
            </a:r>
            <a:r>
              <a:rPr lang="fr-FR"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000" dirty="0" err="1">
                <a:effectLst/>
                <a:latin typeface="Times New Roman" panose="02020603050405020304" pitchFamily="18" charset="0"/>
                <a:ea typeface="Calibri" panose="020F0502020204030204" pitchFamily="34" charset="0"/>
                <a:cs typeface="Times New Roman" panose="02020603050405020304" pitchFamily="18" charset="0"/>
              </a:rPr>
              <a:t>Technology</a:t>
            </a:r>
            <a:r>
              <a:rPr lang="fr-FR" sz="2000" dirty="0">
                <a:effectLst/>
                <a:latin typeface="Times New Roman" panose="02020603050405020304" pitchFamily="18" charset="0"/>
                <a:ea typeface="Calibri" panose="020F0502020204030204" pitchFamily="34" charset="0"/>
                <a:cs typeface="Times New Roman" panose="02020603050405020304" pitchFamily="18" charset="0"/>
              </a:rPr>
              <a:t> Group est une entreprise tunisienne spécialisée dans le domaine de développement informatique, en se basant sur les nouvelles technologies comme le Machine Learning, le Big Data et la Business Intelligence</a:t>
            </a:r>
            <a:endParaRPr lang="fr-TN" sz="2000" dirty="0">
              <a:latin typeface="Times New Roman" panose="02020603050405020304" pitchFamily="18" charset="0"/>
              <a:cs typeface="Times New Roman" panose="02020603050405020304" pitchFamily="18" charset="0"/>
            </a:endParaRPr>
          </a:p>
        </p:txBody>
      </p:sp>
      <p:sp>
        <p:nvSpPr>
          <p:cNvPr id="9" name="ZoneTexte 8">
            <a:extLst>
              <a:ext uri="{FF2B5EF4-FFF2-40B4-BE49-F238E27FC236}">
                <a16:creationId xmlns:a16="http://schemas.microsoft.com/office/drawing/2014/main" id="{33D4A8B5-191B-0555-C568-BB58AA8E483E}"/>
              </a:ext>
            </a:extLst>
          </p:cNvPr>
          <p:cNvSpPr txBox="1"/>
          <p:nvPr/>
        </p:nvSpPr>
        <p:spPr>
          <a:xfrm>
            <a:off x="189333" y="2476688"/>
            <a:ext cx="6093822" cy="400110"/>
          </a:xfrm>
          <a:prstGeom prst="rect">
            <a:avLst/>
          </a:prstGeom>
          <a:noFill/>
        </p:spPr>
        <p:txBody>
          <a:bodyPr wrap="square">
            <a:spAutoFit/>
          </a:bodyPr>
          <a:lstStyle/>
          <a:p>
            <a:pPr marL="342900" indent="-342900">
              <a:buFont typeface="Arial" panose="020B0604020202020204" pitchFamily="34" charset="0"/>
              <a:buChar char="•"/>
            </a:pPr>
            <a:r>
              <a:rPr lang="fr-FR" sz="2000" dirty="0">
                <a:effectLst/>
                <a:latin typeface="Times New Roman" panose="02020603050405020304" pitchFamily="18" charset="0"/>
                <a:ea typeface="Calibri" panose="020F0502020204030204" pitchFamily="34" charset="0"/>
                <a:cs typeface="Times New Roman" panose="02020603050405020304" pitchFamily="18" charset="0"/>
              </a:rPr>
              <a:t>le projet a commencé en 2016 </a:t>
            </a:r>
            <a:endParaRPr lang="fr-TN" sz="2000" dirty="0">
              <a:latin typeface="Times New Roman" panose="02020603050405020304" pitchFamily="18" charset="0"/>
              <a:cs typeface="Times New Roman" panose="02020603050405020304" pitchFamily="18" charset="0"/>
            </a:endParaRPr>
          </a:p>
        </p:txBody>
      </p:sp>
      <p:sp>
        <p:nvSpPr>
          <p:cNvPr id="11" name="ZoneTexte 10">
            <a:extLst>
              <a:ext uri="{FF2B5EF4-FFF2-40B4-BE49-F238E27FC236}">
                <a16:creationId xmlns:a16="http://schemas.microsoft.com/office/drawing/2014/main" id="{EE201C23-2AF9-91F0-AB4D-51BC5F49E0E2}"/>
              </a:ext>
            </a:extLst>
          </p:cNvPr>
          <p:cNvSpPr txBox="1"/>
          <p:nvPr/>
        </p:nvSpPr>
        <p:spPr>
          <a:xfrm>
            <a:off x="189333" y="2999767"/>
            <a:ext cx="6093822" cy="400110"/>
          </a:xfrm>
          <a:prstGeom prst="rect">
            <a:avLst/>
          </a:prstGeom>
          <a:noFill/>
        </p:spPr>
        <p:txBody>
          <a:bodyPr wrap="square">
            <a:spAutoFit/>
          </a:bodyPr>
          <a:lstStyle/>
          <a:p>
            <a:pPr defTabSz="914378">
              <a:buSzPct val="100000"/>
              <a:buFont typeface="Arial" pitchFamily="34"/>
              <a:buChar char="•"/>
              <a:defRPr sz="1800" b="0" i="0" u="none" strike="noStrike" kern="0" cap="none" spc="0" baseline="0">
                <a:solidFill>
                  <a:srgbClr val="000000"/>
                </a:solidFill>
                <a:uFillTx/>
              </a:defRPr>
            </a:pPr>
            <a:r>
              <a:rPr lang="fr-FR" sz="2000" dirty="0">
                <a:latin typeface="Times New Roman" panose="02020603050405020304" pitchFamily="18" charset="0"/>
                <a:cs typeface="Times New Roman" panose="02020603050405020304" pitchFamily="18" charset="0"/>
              </a:rPr>
              <a:t>    Les services proposés:</a:t>
            </a:r>
          </a:p>
        </p:txBody>
      </p:sp>
      <p:sp>
        <p:nvSpPr>
          <p:cNvPr id="13" name="ZoneTexte 12">
            <a:extLst>
              <a:ext uri="{FF2B5EF4-FFF2-40B4-BE49-F238E27FC236}">
                <a16:creationId xmlns:a16="http://schemas.microsoft.com/office/drawing/2014/main" id="{24CF063B-282E-1515-8FC5-E89372D879B2}"/>
              </a:ext>
            </a:extLst>
          </p:cNvPr>
          <p:cNvSpPr txBox="1"/>
          <p:nvPr/>
        </p:nvSpPr>
        <p:spPr>
          <a:xfrm>
            <a:off x="435973" y="3477142"/>
            <a:ext cx="6093822" cy="400110"/>
          </a:xfrm>
          <a:prstGeom prst="rect">
            <a:avLst/>
          </a:prstGeom>
          <a:noFill/>
        </p:spPr>
        <p:txBody>
          <a:bodyPr wrap="square">
            <a:spAutoFit/>
          </a:bodyPr>
          <a:lstStyle/>
          <a:p>
            <a:pPr algn="l"/>
            <a:r>
              <a:rPr lang="fr-FR" sz="2000" i="0" strike="noStrike" dirty="0">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Développement de site Web</a:t>
            </a:r>
            <a:endParaRPr lang="fr-FR" sz="2000" i="0" dirty="0">
              <a:effectLst/>
              <a:latin typeface="Times New Roman" panose="02020603050405020304" pitchFamily="18" charset="0"/>
              <a:cs typeface="Times New Roman" panose="02020603050405020304" pitchFamily="18" charset="0"/>
            </a:endParaRPr>
          </a:p>
        </p:txBody>
      </p:sp>
      <p:sp>
        <p:nvSpPr>
          <p:cNvPr id="15" name="ZoneTexte 14">
            <a:extLst>
              <a:ext uri="{FF2B5EF4-FFF2-40B4-BE49-F238E27FC236}">
                <a16:creationId xmlns:a16="http://schemas.microsoft.com/office/drawing/2014/main" id="{1F1E4F9D-A3A3-D1BF-7017-1D2E3F7D5444}"/>
              </a:ext>
            </a:extLst>
          </p:cNvPr>
          <p:cNvSpPr txBox="1"/>
          <p:nvPr/>
        </p:nvSpPr>
        <p:spPr>
          <a:xfrm>
            <a:off x="409846" y="3924808"/>
            <a:ext cx="6093822" cy="400110"/>
          </a:xfrm>
          <a:prstGeom prst="rect">
            <a:avLst/>
          </a:prstGeom>
          <a:noFill/>
        </p:spPr>
        <p:txBody>
          <a:bodyPr wrap="square">
            <a:spAutoFit/>
          </a:bodyPr>
          <a:lstStyle/>
          <a:p>
            <a:pPr algn="l"/>
            <a:r>
              <a:rPr lang="fr-FR" sz="2000" i="0" u="none" strike="noStrike" dirty="0">
                <a:effectLs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Applications spécifiques</a:t>
            </a:r>
            <a:endParaRPr lang="fr-FR" sz="2000" i="0" dirty="0">
              <a:effectLst/>
              <a:latin typeface="Times New Roman" panose="02020603050405020304" pitchFamily="18" charset="0"/>
              <a:cs typeface="Times New Roman" panose="02020603050405020304" pitchFamily="18" charset="0"/>
            </a:endParaRPr>
          </a:p>
        </p:txBody>
      </p:sp>
      <p:sp>
        <p:nvSpPr>
          <p:cNvPr id="17" name="ZoneTexte 16">
            <a:extLst>
              <a:ext uri="{FF2B5EF4-FFF2-40B4-BE49-F238E27FC236}">
                <a16:creationId xmlns:a16="http://schemas.microsoft.com/office/drawing/2014/main" id="{35A97B66-506E-109B-5B0D-57C37438ABE4}"/>
              </a:ext>
            </a:extLst>
          </p:cNvPr>
          <p:cNvSpPr txBox="1"/>
          <p:nvPr/>
        </p:nvSpPr>
        <p:spPr>
          <a:xfrm>
            <a:off x="409846" y="4444830"/>
            <a:ext cx="6093822" cy="400110"/>
          </a:xfrm>
          <a:prstGeom prst="rect">
            <a:avLst/>
          </a:prstGeom>
          <a:noFill/>
        </p:spPr>
        <p:txBody>
          <a:bodyPr wrap="square">
            <a:spAutoFit/>
          </a:bodyPr>
          <a:lstStyle/>
          <a:p>
            <a:pPr algn="l"/>
            <a:r>
              <a:rPr lang="fr-FR" sz="2000" i="0" u="none" strike="noStrike" dirty="0">
                <a:effectLst/>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Applications mobiles</a:t>
            </a:r>
            <a:endParaRPr lang="fr-FR" sz="2000" i="0" dirty="0">
              <a:effectLst/>
              <a:latin typeface="Times New Roman" panose="02020603050405020304" pitchFamily="18" charset="0"/>
              <a:cs typeface="Times New Roman" panose="02020603050405020304" pitchFamily="18" charset="0"/>
            </a:endParaRPr>
          </a:p>
        </p:txBody>
      </p:sp>
      <p:sp>
        <p:nvSpPr>
          <p:cNvPr id="19" name="ZoneTexte 18">
            <a:extLst>
              <a:ext uri="{FF2B5EF4-FFF2-40B4-BE49-F238E27FC236}">
                <a16:creationId xmlns:a16="http://schemas.microsoft.com/office/drawing/2014/main" id="{AF94DFD3-83D2-D743-DDDE-14AB6B2EC648}"/>
              </a:ext>
            </a:extLst>
          </p:cNvPr>
          <p:cNvSpPr txBox="1"/>
          <p:nvPr/>
        </p:nvSpPr>
        <p:spPr>
          <a:xfrm>
            <a:off x="383719" y="4901253"/>
            <a:ext cx="6093822" cy="400110"/>
          </a:xfrm>
          <a:prstGeom prst="rect">
            <a:avLst/>
          </a:prstGeom>
          <a:noFill/>
        </p:spPr>
        <p:txBody>
          <a:bodyPr wrap="square">
            <a:spAutoFit/>
          </a:bodyPr>
          <a:lstStyle/>
          <a:p>
            <a:pPr algn="l"/>
            <a:r>
              <a:rPr lang="fr-FR" sz="2000" i="0" u="none" strike="noStrike" dirty="0">
                <a:effectLst/>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Hébergement exclusif</a:t>
            </a:r>
            <a:endParaRPr lang="fr-FR" sz="2000" i="0" dirty="0">
              <a:effectLst/>
              <a:latin typeface="Times New Roman" panose="02020603050405020304" pitchFamily="18" charset="0"/>
              <a:cs typeface="Times New Roman" panose="02020603050405020304" pitchFamily="18" charset="0"/>
            </a:endParaRPr>
          </a:p>
        </p:txBody>
      </p:sp>
      <p:sp>
        <p:nvSpPr>
          <p:cNvPr id="21" name="ZoneTexte 20">
            <a:extLst>
              <a:ext uri="{FF2B5EF4-FFF2-40B4-BE49-F238E27FC236}">
                <a16:creationId xmlns:a16="http://schemas.microsoft.com/office/drawing/2014/main" id="{AFF54331-38E1-14C3-8C83-74026A205167}"/>
              </a:ext>
            </a:extLst>
          </p:cNvPr>
          <p:cNvSpPr txBox="1"/>
          <p:nvPr/>
        </p:nvSpPr>
        <p:spPr>
          <a:xfrm>
            <a:off x="409846" y="5084764"/>
            <a:ext cx="6093822" cy="707886"/>
          </a:xfrm>
          <a:prstGeom prst="rect">
            <a:avLst/>
          </a:prstGeom>
          <a:noFill/>
        </p:spPr>
        <p:txBody>
          <a:bodyPr wrap="square">
            <a:spAutoFit/>
          </a:bodyPr>
          <a:lstStyle/>
          <a:p>
            <a:br>
              <a:rPr lang="fr-FR" sz="2000" dirty="0">
                <a:latin typeface="Times New Roman" panose="02020603050405020304" pitchFamily="18" charset="0"/>
                <a:cs typeface="Times New Roman" panose="02020603050405020304" pitchFamily="18" charset="0"/>
              </a:rPr>
            </a:br>
            <a:r>
              <a:rPr lang="fr-FR" sz="2000" i="0" dirty="0">
                <a:effectLst/>
                <a:latin typeface="Times New Roman" panose="02020603050405020304" pitchFamily="18" charset="0"/>
                <a:cs typeface="Times New Roman" panose="02020603050405020304" pitchFamily="18" charset="0"/>
              </a:rPr>
              <a:t>Intelligence artificielle</a:t>
            </a:r>
            <a:endParaRPr lang="fr-TN" sz="2000" dirty="0">
              <a:latin typeface="Times New Roman" panose="02020603050405020304" pitchFamily="18" charset="0"/>
              <a:cs typeface="Times New Roman" panose="02020603050405020304" pitchFamily="18" charset="0"/>
            </a:endParaRPr>
          </a:p>
        </p:txBody>
      </p:sp>
      <p:sp>
        <p:nvSpPr>
          <p:cNvPr id="23" name="ZoneTexte 22">
            <a:extLst>
              <a:ext uri="{FF2B5EF4-FFF2-40B4-BE49-F238E27FC236}">
                <a16:creationId xmlns:a16="http://schemas.microsoft.com/office/drawing/2014/main" id="{2A0D93B7-4581-E264-9D08-0294E91FFC80}"/>
              </a:ext>
            </a:extLst>
          </p:cNvPr>
          <p:cNvSpPr txBox="1"/>
          <p:nvPr/>
        </p:nvSpPr>
        <p:spPr>
          <a:xfrm>
            <a:off x="435973" y="5754887"/>
            <a:ext cx="6093822" cy="400110"/>
          </a:xfrm>
          <a:prstGeom prst="rect">
            <a:avLst/>
          </a:prstGeom>
          <a:noFill/>
        </p:spPr>
        <p:txBody>
          <a:bodyPr wrap="square">
            <a:spAutoFit/>
          </a:bodyPr>
          <a:lstStyle/>
          <a:p>
            <a:pPr algn="l"/>
            <a:r>
              <a:rPr lang="fr-FR" sz="2000" i="0" u="none" strike="noStrike" dirty="0">
                <a:effectLst/>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Système embarqué</a:t>
            </a:r>
            <a:endParaRPr lang="fr-FR" sz="2000" i="0" dirty="0">
              <a:effectLst/>
              <a:latin typeface="Times New Roman" panose="02020603050405020304" pitchFamily="18" charset="0"/>
              <a:cs typeface="Times New Roman" panose="02020603050405020304" pitchFamily="18" charset="0"/>
            </a:endParaRPr>
          </a:p>
        </p:txBody>
      </p:sp>
      <p:pic>
        <p:nvPicPr>
          <p:cNvPr id="3" name="Image 2">
            <a:extLst>
              <a:ext uri="{FF2B5EF4-FFF2-40B4-BE49-F238E27FC236}">
                <a16:creationId xmlns:a16="http://schemas.microsoft.com/office/drawing/2014/main" id="{2CDDF8B5-BF23-6F61-771D-D728A8C7332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35831" y="2055894"/>
            <a:ext cx="4756636" cy="4777871"/>
          </a:xfrm>
          <a:prstGeom prst="rect">
            <a:avLst/>
          </a:prstGeom>
        </p:spPr>
      </p:pic>
      <p:sp>
        <p:nvSpPr>
          <p:cNvPr id="14" name="Triangle rectangle 13">
            <a:extLst>
              <a:ext uri="{FF2B5EF4-FFF2-40B4-BE49-F238E27FC236}">
                <a16:creationId xmlns:a16="http://schemas.microsoft.com/office/drawing/2014/main" id="{E7F37DEF-4D1D-9A86-90F4-95C8AF3B5790}"/>
              </a:ext>
            </a:extLst>
          </p:cNvPr>
          <p:cNvSpPr/>
          <p:nvPr/>
        </p:nvSpPr>
        <p:spPr>
          <a:xfrm rot="16200000">
            <a:off x="11378038" y="6040688"/>
            <a:ext cx="803159" cy="853996"/>
          </a:xfrm>
          <a:prstGeom prst="rtTriangle">
            <a:avLst/>
          </a:prstGeom>
          <a:solidFill>
            <a:srgbClr val="0082B2"/>
          </a:solidFill>
          <a:ln>
            <a:noFill/>
          </a:ln>
        </p:spPr>
        <p:txBody>
          <a:bodyPr spcFirstLastPara="1" wrap="square" lIns="68575" tIns="34275" rIns="68575" bIns="34275" anchor="ctr" anchorCtr="0">
            <a:noAutofit/>
          </a:bodyPr>
          <a:lstStyle/>
          <a:p>
            <a:pPr algn="ctr">
              <a:buClr>
                <a:srgbClr val="000000"/>
              </a:buClr>
              <a:buSzPts val="1400"/>
            </a:pPr>
            <a:endParaRPr lang="fr-FR" sz="1200" b="1" kern="0" dirty="0">
              <a:solidFill>
                <a:srgbClr val="FFFFFF"/>
              </a:solidFill>
              <a:latin typeface="Poppins"/>
              <a:cs typeface="Poppins"/>
              <a:sym typeface="Helvetica Light"/>
            </a:endParaRPr>
          </a:p>
        </p:txBody>
      </p:sp>
      <p:sp>
        <p:nvSpPr>
          <p:cNvPr id="16" name="ZoneTexte 15">
            <a:extLst>
              <a:ext uri="{FF2B5EF4-FFF2-40B4-BE49-F238E27FC236}">
                <a16:creationId xmlns:a16="http://schemas.microsoft.com/office/drawing/2014/main" id="{33D639B3-7249-7DBE-C502-E98C2E7CFE49}"/>
              </a:ext>
            </a:extLst>
          </p:cNvPr>
          <p:cNvSpPr txBox="1"/>
          <p:nvPr/>
        </p:nvSpPr>
        <p:spPr>
          <a:xfrm>
            <a:off x="11772191" y="6439724"/>
            <a:ext cx="419809"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eaLnBrk="1" fontAlgn="auto">
              <a:spcBef>
                <a:spcPts val="0"/>
              </a:spcBef>
              <a:spcAft>
                <a:spcPts val="0"/>
              </a:spcAft>
              <a:defRPr sz="3200" b="0">
                <a:solidFill>
                  <a:srgbClr val="FFFFFF"/>
                </a:solidFill>
                <a:latin typeface="+mn-lt"/>
                <a:ea typeface="+mn-ea"/>
                <a:cs typeface="+mn-cs"/>
                <a:sym typeface="Helvetica Neue Medium"/>
              </a:defRPr>
            </a:pPr>
            <a:r>
              <a:rPr lang="fr-FR" sz="1800" b="1" dirty="0">
                <a:solidFill>
                  <a:schemeClr val="bg1"/>
                </a:solidFill>
                <a:latin typeface="Poppins" panose="020B0604020202020204" charset="0"/>
                <a:cs typeface="Poppins" panose="020B0604020202020204" charset="0"/>
                <a:sym typeface="Helvetica Neue Medium"/>
              </a:rPr>
              <a:t>4</a:t>
            </a:r>
          </a:p>
        </p:txBody>
      </p:sp>
      <p:sp>
        <p:nvSpPr>
          <p:cNvPr id="18" name="Rectangle: Top Corners Rounded 4">
            <a:extLst>
              <a:ext uri="{FF2B5EF4-FFF2-40B4-BE49-F238E27FC236}">
                <a16:creationId xmlns:a16="http://schemas.microsoft.com/office/drawing/2014/main" id="{3BDEA704-CC01-E7DC-38B9-FD738ED0318A}"/>
              </a:ext>
            </a:extLst>
          </p:cNvPr>
          <p:cNvSpPr/>
          <p:nvPr/>
        </p:nvSpPr>
        <p:spPr>
          <a:xfrm rot="5400000" flipH="1">
            <a:off x="2689520" y="-2583747"/>
            <a:ext cx="719140" cy="6093821"/>
          </a:xfrm>
          <a:prstGeom prst="round2SameRect">
            <a:avLst>
              <a:gd name="adj1" fmla="val 50000"/>
              <a:gd name="adj2" fmla="val 0"/>
            </a:avLst>
          </a:prstGeom>
          <a:solidFill>
            <a:srgbClr val="166D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fr-FR" sz="1800" b="1" dirty="0">
              <a:solidFill>
                <a:schemeClr val="bg1"/>
              </a:solidFill>
            </a:endParaRPr>
          </a:p>
        </p:txBody>
      </p:sp>
      <p:sp>
        <p:nvSpPr>
          <p:cNvPr id="22" name="ZoneTexte 21">
            <a:extLst>
              <a:ext uri="{FF2B5EF4-FFF2-40B4-BE49-F238E27FC236}">
                <a16:creationId xmlns:a16="http://schemas.microsoft.com/office/drawing/2014/main" id="{9BE80AB7-D8E5-76F9-FA1D-C17C6B568678}"/>
              </a:ext>
            </a:extLst>
          </p:cNvPr>
          <p:cNvSpPr txBox="1"/>
          <p:nvPr/>
        </p:nvSpPr>
        <p:spPr>
          <a:xfrm>
            <a:off x="0" y="201555"/>
            <a:ext cx="7908102" cy="523220"/>
          </a:xfrm>
          <a:prstGeom prst="rect">
            <a:avLst/>
          </a:prstGeom>
          <a:noFill/>
        </p:spPr>
        <p:txBody>
          <a:bodyPr wrap="square" rtlCol="0">
            <a:spAutoFit/>
          </a:bodyPr>
          <a:lstStyle/>
          <a:p>
            <a:r>
              <a:rPr lang="fr-FR" sz="2800" b="1" dirty="0">
                <a:solidFill>
                  <a:schemeClr val="bg1"/>
                </a:solidFill>
              </a:rPr>
              <a:t>Présentation de l’organisme d’accueil </a:t>
            </a:r>
          </a:p>
        </p:txBody>
      </p:sp>
    </p:spTree>
    <p:extLst>
      <p:ext uri="{BB962C8B-B14F-4D97-AF65-F5344CB8AC3E}">
        <p14:creationId xmlns:p14="http://schemas.microsoft.com/office/powerpoint/2010/main" val="32959871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anim calcmode="lin" valueType="num">
                                      <p:cBhvr>
                                        <p:cTn id="35" dur="1000" fill="hold"/>
                                        <p:tgtEl>
                                          <p:spTgt spid="15"/>
                                        </p:tgtEl>
                                        <p:attrNameLst>
                                          <p:attrName>ppt_x</p:attrName>
                                        </p:attrNameLst>
                                      </p:cBhvr>
                                      <p:tavLst>
                                        <p:tav tm="0">
                                          <p:val>
                                            <p:strVal val="#ppt_x"/>
                                          </p:val>
                                        </p:tav>
                                        <p:tav tm="100000">
                                          <p:val>
                                            <p:strVal val="#ppt_x"/>
                                          </p:val>
                                        </p:tav>
                                      </p:tavLst>
                                    </p:anim>
                                    <p:anim calcmode="lin" valueType="num">
                                      <p:cBhvr>
                                        <p:cTn id="3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1000"/>
                                        <p:tgtEl>
                                          <p:spTgt spid="17"/>
                                        </p:tgtEl>
                                      </p:cBhvr>
                                    </p:animEffect>
                                    <p:anim calcmode="lin" valueType="num">
                                      <p:cBhvr>
                                        <p:cTn id="42" dur="1000" fill="hold"/>
                                        <p:tgtEl>
                                          <p:spTgt spid="17"/>
                                        </p:tgtEl>
                                        <p:attrNameLst>
                                          <p:attrName>ppt_x</p:attrName>
                                        </p:attrNameLst>
                                      </p:cBhvr>
                                      <p:tavLst>
                                        <p:tav tm="0">
                                          <p:val>
                                            <p:strVal val="#ppt_x"/>
                                          </p:val>
                                        </p:tav>
                                        <p:tav tm="100000">
                                          <p:val>
                                            <p:strVal val="#ppt_x"/>
                                          </p:val>
                                        </p:tav>
                                      </p:tavLst>
                                    </p:anim>
                                    <p:anim calcmode="lin" valueType="num">
                                      <p:cBhvr>
                                        <p:cTn id="4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1000"/>
                                        <p:tgtEl>
                                          <p:spTgt spid="19"/>
                                        </p:tgtEl>
                                      </p:cBhvr>
                                    </p:animEffect>
                                    <p:anim calcmode="lin" valueType="num">
                                      <p:cBhvr>
                                        <p:cTn id="49" dur="1000" fill="hold"/>
                                        <p:tgtEl>
                                          <p:spTgt spid="19"/>
                                        </p:tgtEl>
                                        <p:attrNameLst>
                                          <p:attrName>ppt_x</p:attrName>
                                        </p:attrNameLst>
                                      </p:cBhvr>
                                      <p:tavLst>
                                        <p:tav tm="0">
                                          <p:val>
                                            <p:strVal val="#ppt_x"/>
                                          </p:val>
                                        </p:tav>
                                        <p:tav tm="100000">
                                          <p:val>
                                            <p:strVal val="#ppt_x"/>
                                          </p:val>
                                        </p:tav>
                                      </p:tavLst>
                                    </p:anim>
                                    <p:anim calcmode="lin" valueType="num">
                                      <p:cBhvr>
                                        <p:cTn id="5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1000"/>
                                        <p:tgtEl>
                                          <p:spTgt spid="21"/>
                                        </p:tgtEl>
                                      </p:cBhvr>
                                    </p:animEffect>
                                    <p:anim calcmode="lin" valueType="num">
                                      <p:cBhvr>
                                        <p:cTn id="56" dur="1000" fill="hold"/>
                                        <p:tgtEl>
                                          <p:spTgt spid="21"/>
                                        </p:tgtEl>
                                        <p:attrNameLst>
                                          <p:attrName>ppt_x</p:attrName>
                                        </p:attrNameLst>
                                      </p:cBhvr>
                                      <p:tavLst>
                                        <p:tav tm="0">
                                          <p:val>
                                            <p:strVal val="#ppt_x"/>
                                          </p:val>
                                        </p:tav>
                                        <p:tav tm="100000">
                                          <p:val>
                                            <p:strVal val="#ppt_x"/>
                                          </p:val>
                                        </p:tav>
                                      </p:tavLst>
                                    </p:anim>
                                    <p:anim calcmode="lin" valueType="num">
                                      <p:cBhvr>
                                        <p:cTn id="57"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23">
                                            <p:txEl>
                                              <p:pRg st="0" end="0"/>
                                            </p:txEl>
                                          </p:spTgt>
                                        </p:tgtEl>
                                        <p:attrNameLst>
                                          <p:attrName>style.visibility</p:attrName>
                                        </p:attrNameLst>
                                      </p:cBhvr>
                                      <p:to>
                                        <p:strVal val="visible"/>
                                      </p:to>
                                    </p:set>
                                    <p:animEffect transition="in" filter="fade">
                                      <p:cBhvr>
                                        <p:cTn id="62" dur="1000"/>
                                        <p:tgtEl>
                                          <p:spTgt spid="23">
                                            <p:txEl>
                                              <p:pRg st="0" end="0"/>
                                            </p:txEl>
                                          </p:spTgt>
                                        </p:tgtEl>
                                      </p:cBhvr>
                                    </p:animEffect>
                                    <p:anim calcmode="lin" valueType="num">
                                      <p:cBhvr>
                                        <p:cTn id="63"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64" dur="100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3" grpId="0"/>
      <p:bldP spid="15" grpId="0"/>
      <p:bldP spid="17" grpId="0"/>
      <p:bldP spid="19" grpId="0"/>
      <p:bldP spid="2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A948195E-D15C-5916-7F15-76E5EBE4B0C9}"/>
              </a:ext>
            </a:extLst>
          </p:cNvPr>
          <p:cNvSpPr txBox="1"/>
          <p:nvPr/>
        </p:nvSpPr>
        <p:spPr>
          <a:xfrm>
            <a:off x="426534" y="94558"/>
            <a:ext cx="6094140" cy="461665"/>
          </a:xfrm>
          <a:prstGeom prst="rect">
            <a:avLst/>
          </a:prstGeom>
          <a:noFill/>
        </p:spPr>
        <p:txBody>
          <a:bodyPr wrap="square">
            <a:spAutoFit/>
          </a:bodyPr>
          <a:lstStyle/>
          <a:p>
            <a:r>
              <a:rPr lang="fr-FR" sz="2400" b="1" dirty="0">
                <a:ln w="9525">
                  <a:solidFill>
                    <a:schemeClr val="bg1"/>
                  </a:solidFill>
                  <a:prstDash val="solid"/>
                </a:ln>
                <a:effectLst>
                  <a:outerShdw blurRad="12700" dist="38100" dir="2700000" algn="tl" rotWithShape="0">
                    <a:schemeClr val="bg1">
                      <a:lumMod val="50000"/>
                    </a:schemeClr>
                  </a:outerShdw>
                </a:effectLst>
                <a:latin typeface="Calibri" panose="020F0502020204030204" pitchFamily="34" charset="0"/>
                <a:ea typeface="Calibri" panose="020F0502020204030204" pitchFamily="34" charset="0"/>
                <a:cs typeface="Arial" panose="020B0604020202020204" pitchFamily="34" charset="0"/>
              </a:rPr>
              <a:t>interface(gérer les réservations) </a:t>
            </a:r>
            <a:endParaRPr lang="fr-TN" sz="24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6" name="Image 5">
            <a:extLst>
              <a:ext uri="{FF2B5EF4-FFF2-40B4-BE49-F238E27FC236}">
                <a16:creationId xmlns:a16="http://schemas.microsoft.com/office/drawing/2014/main" id="{29B74DB6-ECD6-D512-92B6-1C30EB9AFD2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32" t="-744" r="-332" b="10009"/>
          <a:stretch/>
        </p:blipFill>
        <p:spPr bwMode="auto">
          <a:xfrm>
            <a:off x="1321195" y="684655"/>
            <a:ext cx="10075352" cy="4980165"/>
          </a:xfrm>
          <a:prstGeom prst="rect">
            <a:avLst/>
          </a:prstGeom>
          <a:noFill/>
          <a:ln>
            <a:noFill/>
          </a:ln>
        </p:spPr>
      </p:pic>
      <p:sp>
        <p:nvSpPr>
          <p:cNvPr id="8" name="ZoneTexte 7">
            <a:extLst>
              <a:ext uri="{FF2B5EF4-FFF2-40B4-BE49-F238E27FC236}">
                <a16:creationId xmlns:a16="http://schemas.microsoft.com/office/drawing/2014/main" id="{28A4D38E-76E1-B7A6-12CE-AEA92B59AF91}"/>
              </a:ext>
            </a:extLst>
          </p:cNvPr>
          <p:cNvSpPr txBox="1"/>
          <p:nvPr/>
        </p:nvSpPr>
        <p:spPr>
          <a:xfrm>
            <a:off x="3760750" y="5793252"/>
            <a:ext cx="6094140" cy="400110"/>
          </a:xfrm>
          <a:prstGeom prst="rect">
            <a:avLst/>
          </a:prstGeom>
          <a:noFill/>
        </p:spPr>
        <p:txBody>
          <a:bodyPr wrap="square">
            <a:spAutoFit/>
          </a:bodyPr>
          <a:lstStyle/>
          <a:p>
            <a:r>
              <a:rPr lang="fr-FR" sz="2000" u="sng" dirty="0">
                <a:effectLst/>
                <a:latin typeface="Calibri" panose="020F0502020204030204" pitchFamily="34" charset="0"/>
                <a:ea typeface="Calibri" panose="020F0502020204030204" pitchFamily="34" charset="0"/>
                <a:cs typeface="Times New Roman" panose="02020603050405020304" pitchFamily="18" charset="0"/>
              </a:rPr>
              <a:t>Ajouter un réservation par l’utilisateur (web)</a:t>
            </a:r>
            <a:endParaRPr lang="fr-TN" sz="2000" u="sng" dirty="0"/>
          </a:p>
        </p:txBody>
      </p:sp>
      <p:sp>
        <p:nvSpPr>
          <p:cNvPr id="7" name="Triangle rectangle 6">
            <a:extLst>
              <a:ext uri="{FF2B5EF4-FFF2-40B4-BE49-F238E27FC236}">
                <a16:creationId xmlns:a16="http://schemas.microsoft.com/office/drawing/2014/main" id="{CE95DC47-5BE7-341B-F513-60D343E1DFCA}"/>
              </a:ext>
            </a:extLst>
          </p:cNvPr>
          <p:cNvSpPr/>
          <p:nvPr/>
        </p:nvSpPr>
        <p:spPr>
          <a:xfrm rot="16200000">
            <a:off x="11378038" y="6040688"/>
            <a:ext cx="803159" cy="853996"/>
          </a:xfrm>
          <a:prstGeom prst="rtTriangle">
            <a:avLst/>
          </a:prstGeom>
          <a:solidFill>
            <a:srgbClr val="0082B2"/>
          </a:solidFill>
          <a:ln>
            <a:noFill/>
          </a:ln>
        </p:spPr>
        <p:txBody>
          <a:bodyPr spcFirstLastPara="1" wrap="square" lIns="68575" tIns="34275" rIns="68575" bIns="34275" anchor="ctr" anchorCtr="0">
            <a:noAutofit/>
          </a:bodyPr>
          <a:lstStyle/>
          <a:p>
            <a:pPr algn="ctr">
              <a:buClr>
                <a:srgbClr val="000000"/>
              </a:buClr>
              <a:buSzPts val="1400"/>
            </a:pPr>
            <a:endParaRPr lang="fr-FR" sz="1200" b="1" kern="0" dirty="0">
              <a:solidFill>
                <a:srgbClr val="FFFFFF"/>
              </a:solidFill>
              <a:latin typeface="Poppins"/>
              <a:cs typeface="Poppins"/>
              <a:sym typeface="Helvetica Light"/>
            </a:endParaRPr>
          </a:p>
        </p:txBody>
      </p:sp>
      <p:sp>
        <p:nvSpPr>
          <p:cNvPr id="9" name="ZoneTexte 8">
            <a:extLst>
              <a:ext uri="{FF2B5EF4-FFF2-40B4-BE49-F238E27FC236}">
                <a16:creationId xmlns:a16="http://schemas.microsoft.com/office/drawing/2014/main" id="{35180204-61A7-95BD-F8C9-62F8BBFAC395}"/>
              </a:ext>
            </a:extLst>
          </p:cNvPr>
          <p:cNvSpPr txBox="1"/>
          <p:nvPr/>
        </p:nvSpPr>
        <p:spPr>
          <a:xfrm>
            <a:off x="11686479" y="6439724"/>
            <a:ext cx="50552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eaLnBrk="1" fontAlgn="auto">
              <a:spcBef>
                <a:spcPts val="0"/>
              </a:spcBef>
              <a:spcAft>
                <a:spcPts val="0"/>
              </a:spcAft>
              <a:defRPr sz="3200" b="0">
                <a:solidFill>
                  <a:srgbClr val="FFFFFF"/>
                </a:solidFill>
                <a:latin typeface="+mn-lt"/>
                <a:ea typeface="+mn-ea"/>
                <a:cs typeface="+mn-cs"/>
                <a:sym typeface="Helvetica Neue Medium"/>
              </a:defRPr>
            </a:pPr>
            <a:r>
              <a:rPr lang="fr-FR" sz="1800" b="1" dirty="0">
                <a:solidFill>
                  <a:schemeClr val="bg1"/>
                </a:solidFill>
                <a:latin typeface="Poppins" panose="020B0604020202020204" charset="0"/>
                <a:cs typeface="Poppins" panose="020B0604020202020204" charset="0"/>
                <a:sym typeface="Helvetica Neue Medium"/>
              </a:rPr>
              <a:t>40</a:t>
            </a:r>
          </a:p>
        </p:txBody>
      </p:sp>
    </p:spTree>
    <p:extLst>
      <p:ext uri="{BB962C8B-B14F-4D97-AF65-F5344CB8AC3E}">
        <p14:creationId xmlns:p14="http://schemas.microsoft.com/office/powerpoint/2010/main" val="40093008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Aucune description disponible.">
            <a:extLst>
              <a:ext uri="{FF2B5EF4-FFF2-40B4-BE49-F238E27FC236}">
                <a16:creationId xmlns:a16="http://schemas.microsoft.com/office/drawing/2014/main" id="{EAF336A4-E0A1-3D5E-F674-BFD582E75C7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77293" y="89015"/>
            <a:ext cx="3505897" cy="5990428"/>
          </a:xfrm>
          <a:prstGeom prst="rect">
            <a:avLst/>
          </a:prstGeom>
          <a:noFill/>
          <a:ln>
            <a:noFill/>
          </a:ln>
        </p:spPr>
      </p:pic>
      <p:sp>
        <p:nvSpPr>
          <p:cNvPr id="6" name="ZoneTexte 5">
            <a:extLst>
              <a:ext uri="{FF2B5EF4-FFF2-40B4-BE49-F238E27FC236}">
                <a16:creationId xmlns:a16="http://schemas.microsoft.com/office/drawing/2014/main" id="{21CA0428-B2E0-424F-35F1-484C4E64CF5B}"/>
              </a:ext>
            </a:extLst>
          </p:cNvPr>
          <p:cNvSpPr txBox="1"/>
          <p:nvPr/>
        </p:nvSpPr>
        <p:spPr>
          <a:xfrm>
            <a:off x="2883171" y="6079443"/>
            <a:ext cx="6094140" cy="458074"/>
          </a:xfrm>
          <a:prstGeom prst="rect">
            <a:avLst/>
          </a:prstGeom>
          <a:noFill/>
        </p:spPr>
        <p:txBody>
          <a:bodyPr wrap="square">
            <a:spAutoFit/>
          </a:bodyPr>
          <a:lstStyle/>
          <a:p>
            <a:pPr algn="ctr">
              <a:lnSpc>
                <a:spcPct val="150000"/>
              </a:lnSpc>
            </a:pPr>
            <a:r>
              <a:rPr lang="fr-FR" sz="1800" b="1"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Ajouter un réservation par l’utilisateur (mobile)</a:t>
            </a:r>
            <a:endParaRPr lang="fr-TN" sz="1800" b="1" u="sng"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p:txBody>
      </p:sp>
      <p:sp>
        <p:nvSpPr>
          <p:cNvPr id="5" name="Triangle rectangle 4">
            <a:extLst>
              <a:ext uri="{FF2B5EF4-FFF2-40B4-BE49-F238E27FC236}">
                <a16:creationId xmlns:a16="http://schemas.microsoft.com/office/drawing/2014/main" id="{40142965-21B8-F700-E252-00B848A408CA}"/>
              </a:ext>
            </a:extLst>
          </p:cNvPr>
          <p:cNvSpPr/>
          <p:nvPr/>
        </p:nvSpPr>
        <p:spPr>
          <a:xfrm rot="16200000">
            <a:off x="11378038" y="6040688"/>
            <a:ext cx="803159" cy="853996"/>
          </a:xfrm>
          <a:prstGeom prst="rtTriangle">
            <a:avLst/>
          </a:prstGeom>
          <a:solidFill>
            <a:srgbClr val="0082B2"/>
          </a:solidFill>
          <a:ln>
            <a:noFill/>
          </a:ln>
        </p:spPr>
        <p:txBody>
          <a:bodyPr spcFirstLastPara="1" wrap="square" lIns="68575" tIns="34275" rIns="68575" bIns="34275" anchor="ctr" anchorCtr="0">
            <a:noAutofit/>
          </a:bodyPr>
          <a:lstStyle/>
          <a:p>
            <a:pPr algn="ctr">
              <a:buClr>
                <a:srgbClr val="000000"/>
              </a:buClr>
              <a:buSzPts val="1400"/>
            </a:pPr>
            <a:endParaRPr lang="fr-FR" sz="1200" b="1" kern="0" dirty="0">
              <a:solidFill>
                <a:srgbClr val="FFFFFF"/>
              </a:solidFill>
              <a:latin typeface="Poppins"/>
              <a:cs typeface="Poppins"/>
              <a:sym typeface="Helvetica Light"/>
            </a:endParaRPr>
          </a:p>
        </p:txBody>
      </p:sp>
      <p:sp>
        <p:nvSpPr>
          <p:cNvPr id="7" name="ZoneTexte 6">
            <a:extLst>
              <a:ext uri="{FF2B5EF4-FFF2-40B4-BE49-F238E27FC236}">
                <a16:creationId xmlns:a16="http://schemas.microsoft.com/office/drawing/2014/main" id="{003ED9AE-01AA-530A-68B9-6B7AE0D5D7C7}"/>
              </a:ext>
            </a:extLst>
          </p:cNvPr>
          <p:cNvSpPr txBox="1"/>
          <p:nvPr/>
        </p:nvSpPr>
        <p:spPr>
          <a:xfrm>
            <a:off x="11686479" y="6439724"/>
            <a:ext cx="50552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eaLnBrk="1" fontAlgn="auto">
              <a:spcBef>
                <a:spcPts val="0"/>
              </a:spcBef>
              <a:spcAft>
                <a:spcPts val="0"/>
              </a:spcAft>
              <a:defRPr sz="3200" b="0">
                <a:solidFill>
                  <a:srgbClr val="FFFFFF"/>
                </a:solidFill>
                <a:latin typeface="+mn-lt"/>
                <a:ea typeface="+mn-ea"/>
                <a:cs typeface="+mn-cs"/>
                <a:sym typeface="Helvetica Neue Medium"/>
              </a:defRPr>
            </a:pPr>
            <a:r>
              <a:rPr lang="fr-FR" sz="1800" b="1" dirty="0">
                <a:solidFill>
                  <a:schemeClr val="bg1"/>
                </a:solidFill>
                <a:latin typeface="Poppins" panose="020B0604020202020204" charset="0"/>
                <a:cs typeface="Poppins" panose="020B0604020202020204" charset="0"/>
                <a:sym typeface="Helvetica Neue Medium"/>
              </a:rPr>
              <a:t>41</a:t>
            </a:r>
          </a:p>
        </p:txBody>
      </p:sp>
    </p:spTree>
    <p:extLst>
      <p:ext uri="{BB962C8B-B14F-4D97-AF65-F5344CB8AC3E}">
        <p14:creationId xmlns:p14="http://schemas.microsoft.com/office/powerpoint/2010/main" val="41394168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F364748-408B-37FA-74EE-12DE0688839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9201" y="390293"/>
            <a:ext cx="9753597" cy="5486399"/>
          </a:xfrm>
          <a:prstGeom prst="rect">
            <a:avLst/>
          </a:prstGeom>
          <a:noFill/>
          <a:ln>
            <a:noFill/>
          </a:ln>
        </p:spPr>
      </p:pic>
      <p:sp>
        <p:nvSpPr>
          <p:cNvPr id="6" name="ZoneTexte 5">
            <a:extLst>
              <a:ext uri="{FF2B5EF4-FFF2-40B4-BE49-F238E27FC236}">
                <a16:creationId xmlns:a16="http://schemas.microsoft.com/office/drawing/2014/main" id="{76304CD3-449C-3740-6789-4B91F34E9D81}"/>
              </a:ext>
            </a:extLst>
          </p:cNvPr>
          <p:cNvSpPr txBox="1"/>
          <p:nvPr/>
        </p:nvSpPr>
        <p:spPr>
          <a:xfrm>
            <a:off x="3048929" y="5969044"/>
            <a:ext cx="6094140" cy="498663"/>
          </a:xfrm>
          <a:prstGeom prst="rect">
            <a:avLst/>
          </a:prstGeom>
          <a:noFill/>
        </p:spPr>
        <p:txBody>
          <a:bodyPr wrap="square">
            <a:spAutoFit/>
          </a:bodyPr>
          <a:lstStyle/>
          <a:p>
            <a:pPr algn="ctr">
              <a:lnSpc>
                <a:spcPct val="150000"/>
              </a:lnSpc>
            </a:pPr>
            <a:r>
              <a:rPr lang="fr-FR" sz="2000" b="1"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Consulter les réservations par l’admin</a:t>
            </a:r>
            <a:endParaRPr lang="fr-TN" sz="2000" b="1" u="sng"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p:txBody>
      </p:sp>
      <p:sp>
        <p:nvSpPr>
          <p:cNvPr id="5" name="Triangle rectangle 4">
            <a:extLst>
              <a:ext uri="{FF2B5EF4-FFF2-40B4-BE49-F238E27FC236}">
                <a16:creationId xmlns:a16="http://schemas.microsoft.com/office/drawing/2014/main" id="{46977BD7-D4AD-ABBB-9BCC-A9B563D501B6}"/>
              </a:ext>
            </a:extLst>
          </p:cNvPr>
          <p:cNvSpPr/>
          <p:nvPr/>
        </p:nvSpPr>
        <p:spPr>
          <a:xfrm rot="16200000">
            <a:off x="11378038" y="6040688"/>
            <a:ext cx="803159" cy="853996"/>
          </a:xfrm>
          <a:prstGeom prst="rtTriangle">
            <a:avLst/>
          </a:prstGeom>
          <a:solidFill>
            <a:srgbClr val="0082B2"/>
          </a:solidFill>
          <a:ln>
            <a:noFill/>
          </a:ln>
        </p:spPr>
        <p:txBody>
          <a:bodyPr spcFirstLastPara="1" wrap="square" lIns="68575" tIns="34275" rIns="68575" bIns="34275" anchor="ctr" anchorCtr="0">
            <a:noAutofit/>
          </a:bodyPr>
          <a:lstStyle/>
          <a:p>
            <a:pPr algn="ctr">
              <a:buClr>
                <a:srgbClr val="000000"/>
              </a:buClr>
              <a:buSzPts val="1400"/>
            </a:pPr>
            <a:endParaRPr lang="fr-FR" sz="1200" b="1" kern="0" dirty="0">
              <a:solidFill>
                <a:srgbClr val="FFFFFF"/>
              </a:solidFill>
              <a:latin typeface="Poppins"/>
              <a:cs typeface="Poppins"/>
              <a:sym typeface="Helvetica Light"/>
            </a:endParaRPr>
          </a:p>
        </p:txBody>
      </p:sp>
      <p:sp>
        <p:nvSpPr>
          <p:cNvPr id="7" name="ZoneTexte 6">
            <a:extLst>
              <a:ext uri="{FF2B5EF4-FFF2-40B4-BE49-F238E27FC236}">
                <a16:creationId xmlns:a16="http://schemas.microsoft.com/office/drawing/2014/main" id="{29D69BBF-9B3A-48BA-3819-7355B784B3D2}"/>
              </a:ext>
            </a:extLst>
          </p:cNvPr>
          <p:cNvSpPr txBox="1"/>
          <p:nvPr/>
        </p:nvSpPr>
        <p:spPr>
          <a:xfrm>
            <a:off x="11686479" y="6439724"/>
            <a:ext cx="50552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eaLnBrk="1" fontAlgn="auto">
              <a:spcBef>
                <a:spcPts val="0"/>
              </a:spcBef>
              <a:spcAft>
                <a:spcPts val="0"/>
              </a:spcAft>
              <a:defRPr sz="3200" b="0">
                <a:solidFill>
                  <a:srgbClr val="FFFFFF"/>
                </a:solidFill>
                <a:latin typeface="+mn-lt"/>
                <a:ea typeface="+mn-ea"/>
                <a:cs typeface="+mn-cs"/>
                <a:sym typeface="Helvetica Neue Medium"/>
              </a:defRPr>
            </a:pPr>
            <a:r>
              <a:rPr lang="fr-FR" sz="1800" b="1" dirty="0">
                <a:solidFill>
                  <a:schemeClr val="bg1"/>
                </a:solidFill>
                <a:latin typeface="Poppins" panose="020B0604020202020204" charset="0"/>
                <a:cs typeface="Poppins" panose="020B0604020202020204" charset="0"/>
                <a:sym typeface="Helvetica Neue Medium"/>
              </a:rPr>
              <a:t>42</a:t>
            </a:r>
          </a:p>
        </p:txBody>
      </p:sp>
    </p:spTree>
    <p:extLst>
      <p:ext uri="{BB962C8B-B14F-4D97-AF65-F5344CB8AC3E}">
        <p14:creationId xmlns:p14="http://schemas.microsoft.com/office/powerpoint/2010/main" val="41577428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BDDD9F-12F8-EB03-2D56-5F028AD0F36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2737" y="269371"/>
            <a:ext cx="9846526" cy="5828603"/>
          </a:xfrm>
          <a:prstGeom prst="rect">
            <a:avLst/>
          </a:prstGeom>
          <a:noFill/>
          <a:ln>
            <a:noFill/>
          </a:ln>
        </p:spPr>
      </p:pic>
      <p:sp>
        <p:nvSpPr>
          <p:cNvPr id="6" name="ZoneTexte 5">
            <a:extLst>
              <a:ext uri="{FF2B5EF4-FFF2-40B4-BE49-F238E27FC236}">
                <a16:creationId xmlns:a16="http://schemas.microsoft.com/office/drawing/2014/main" id="{8988A254-2C5A-E08D-B17F-6001636C8DDD}"/>
              </a:ext>
            </a:extLst>
          </p:cNvPr>
          <p:cNvSpPr txBox="1"/>
          <p:nvPr/>
        </p:nvSpPr>
        <p:spPr>
          <a:xfrm>
            <a:off x="4485578" y="6219297"/>
            <a:ext cx="6094140" cy="400110"/>
          </a:xfrm>
          <a:prstGeom prst="rect">
            <a:avLst/>
          </a:prstGeom>
          <a:noFill/>
        </p:spPr>
        <p:txBody>
          <a:bodyPr wrap="square">
            <a:spAutoFit/>
          </a:bodyPr>
          <a:lstStyle/>
          <a:p>
            <a:r>
              <a:rPr lang="fr-FR" sz="2000" u="sng" dirty="0">
                <a:effectLst/>
                <a:latin typeface="Calibri" panose="020F0502020204030204" pitchFamily="34" charset="0"/>
                <a:ea typeface="Calibri" panose="020F0502020204030204" pitchFamily="34" charset="0"/>
                <a:cs typeface="Times New Roman" panose="02020603050405020304" pitchFamily="18" charset="0"/>
              </a:rPr>
              <a:t>Confirmer réservation par l’admin	</a:t>
            </a:r>
            <a:endParaRPr lang="fr-TN" sz="2000" u="sng" dirty="0"/>
          </a:p>
        </p:txBody>
      </p:sp>
      <p:sp>
        <p:nvSpPr>
          <p:cNvPr id="5" name="Triangle rectangle 4">
            <a:extLst>
              <a:ext uri="{FF2B5EF4-FFF2-40B4-BE49-F238E27FC236}">
                <a16:creationId xmlns:a16="http://schemas.microsoft.com/office/drawing/2014/main" id="{04465F70-6EF4-7B71-6BCE-DF3344F8C7CF}"/>
              </a:ext>
            </a:extLst>
          </p:cNvPr>
          <p:cNvSpPr/>
          <p:nvPr/>
        </p:nvSpPr>
        <p:spPr>
          <a:xfrm rot="16200000">
            <a:off x="11378038" y="6040688"/>
            <a:ext cx="803159" cy="853996"/>
          </a:xfrm>
          <a:prstGeom prst="rtTriangle">
            <a:avLst/>
          </a:prstGeom>
          <a:solidFill>
            <a:srgbClr val="0082B2"/>
          </a:solidFill>
          <a:ln>
            <a:noFill/>
          </a:ln>
        </p:spPr>
        <p:txBody>
          <a:bodyPr spcFirstLastPara="1" wrap="square" lIns="68575" tIns="34275" rIns="68575" bIns="34275" anchor="ctr" anchorCtr="0">
            <a:noAutofit/>
          </a:bodyPr>
          <a:lstStyle/>
          <a:p>
            <a:pPr algn="ctr">
              <a:buClr>
                <a:srgbClr val="000000"/>
              </a:buClr>
              <a:buSzPts val="1400"/>
            </a:pPr>
            <a:endParaRPr lang="fr-FR" sz="1200" b="1" kern="0" dirty="0">
              <a:solidFill>
                <a:srgbClr val="FFFFFF"/>
              </a:solidFill>
              <a:latin typeface="Poppins"/>
              <a:cs typeface="Poppins"/>
              <a:sym typeface="Helvetica Light"/>
            </a:endParaRPr>
          </a:p>
        </p:txBody>
      </p:sp>
      <p:sp>
        <p:nvSpPr>
          <p:cNvPr id="7" name="ZoneTexte 6">
            <a:extLst>
              <a:ext uri="{FF2B5EF4-FFF2-40B4-BE49-F238E27FC236}">
                <a16:creationId xmlns:a16="http://schemas.microsoft.com/office/drawing/2014/main" id="{8F2BC997-D4B2-1730-0E03-E0DAB87EF1CC}"/>
              </a:ext>
            </a:extLst>
          </p:cNvPr>
          <p:cNvSpPr txBox="1"/>
          <p:nvPr/>
        </p:nvSpPr>
        <p:spPr>
          <a:xfrm>
            <a:off x="11686479" y="6439724"/>
            <a:ext cx="50552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eaLnBrk="1" fontAlgn="auto">
              <a:spcBef>
                <a:spcPts val="0"/>
              </a:spcBef>
              <a:spcAft>
                <a:spcPts val="0"/>
              </a:spcAft>
              <a:defRPr sz="3200" b="0">
                <a:solidFill>
                  <a:srgbClr val="FFFFFF"/>
                </a:solidFill>
                <a:latin typeface="+mn-lt"/>
                <a:ea typeface="+mn-ea"/>
                <a:cs typeface="+mn-cs"/>
                <a:sym typeface="Helvetica Neue Medium"/>
              </a:defRPr>
            </a:pPr>
            <a:r>
              <a:rPr lang="fr-FR" sz="1800" b="1" dirty="0">
                <a:solidFill>
                  <a:schemeClr val="bg1"/>
                </a:solidFill>
                <a:latin typeface="Poppins" panose="020B0604020202020204" charset="0"/>
                <a:cs typeface="Poppins" panose="020B0604020202020204" charset="0"/>
                <a:sym typeface="Helvetica Neue Medium"/>
              </a:rPr>
              <a:t>43</a:t>
            </a:r>
          </a:p>
        </p:txBody>
      </p:sp>
    </p:spTree>
    <p:extLst>
      <p:ext uri="{BB962C8B-B14F-4D97-AF65-F5344CB8AC3E}">
        <p14:creationId xmlns:p14="http://schemas.microsoft.com/office/powerpoint/2010/main" val="28285363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AACF70F5-6161-6808-EDC7-3AC72AB5202C}"/>
              </a:ext>
            </a:extLst>
          </p:cNvPr>
          <p:cNvSpPr txBox="1"/>
          <p:nvPr/>
        </p:nvSpPr>
        <p:spPr>
          <a:xfrm>
            <a:off x="415384" y="112289"/>
            <a:ext cx="6094140" cy="461665"/>
          </a:xfrm>
          <a:prstGeom prst="rect">
            <a:avLst/>
          </a:prstGeom>
          <a:noFill/>
        </p:spPr>
        <p:txBody>
          <a:bodyPr wrap="square">
            <a:spAutoFit/>
          </a:bodyPr>
          <a:lstStyle/>
          <a:p>
            <a:r>
              <a:rPr lang="fr-FR" sz="2400" b="1" dirty="0">
                <a:ln w="9525">
                  <a:solidFill>
                    <a:schemeClr val="bg1"/>
                  </a:solidFill>
                  <a:prstDash val="solid"/>
                </a:ln>
                <a:effectLst>
                  <a:outerShdw blurRad="12700" dist="38100" dir="2700000" algn="tl" rotWithShape="0">
                    <a:schemeClr val="bg1">
                      <a:lumMod val="50000"/>
                    </a:schemeClr>
                  </a:outerShdw>
                </a:effectLst>
                <a:latin typeface="Calibri" panose="020F0502020204030204" pitchFamily="34" charset="0"/>
                <a:ea typeface="Calibri" panose="020F0502020204030204" pitchFamily="34" charset="0"/>
                <a:cs typeface="Arial" panose="020B0604020202020204" pitchFamily="34" charset="0"/>
              </a:rPr>
              <a:t>interface(Gérer les utilisateurs) :</a:t>
            </a:r>
            <a:endParaRPr lang="fr-TN" sz="24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6" name="Image 5">
            <a:extLst>
              <a:ext uri="{FF2B5EF4-FFF2-40B4-BE49-F238E27FC236}">
                <a16:creationId xmlns:a16="http://schemas.microsoft.com/office/drawing/2014/main" id="{47DA05CF-C317-2C2B-4E8B-D8187855A7D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 b="5019"/>
          <a:stretch/>
        </p:blipFill>
        <p:spPr bwMode="auto">
          <a:xfrm>
            <a:off x="1217953" y="658593"/>
            <a:ext cx="9756094" cy="5262705"/>
          </a:xfrm>
          <a:prstGeom prst="rect">
            <a:avLst/>
          </a:prstGeom>
          <a:noFill/>
          <a:ln>
            <a:noFill/>
          </a:ln>
        </p:spPr>
      </p:pic>
      <p:sp>
        <p:nvSpPr>
          <p:cNvPr id="8" name="ZoneTexte 7">
            <a:extLst>
              <a:ext uri="{FF2B5EF4-FFF2-40B4-BE49-F238E27FC236}">
                <a16:creationId xmlns:a16="http://schemas.microsoft.com/office/drawing/2014/main" id="{83BE7B2D-86A4-145C-9BAB-10375B22C1EA}"/>
              </a:ext>
            </a:extLst>
          </p:cNvPr>
          <p:cNvSpPr txBox="1"/>
          <p:nvPr/>
        </p:nvSpPr>
        <p:spPr>
          <a:xfrm>
            <a:off x="3760750" y="6090575"/>
            <a:ext cx="6094140" cy="400110"/>
          </a:xfrm>
          <a:prstGeom prst="rect">
            <a:avLst/>
          </a:prstGeom>
          <a:noFill/>
        </p:spPr>
        <p:txBody>
          <a:bodyPr wrap="square">
            <a:spAutoFit/>
          </a:bodyPr>
          <a:lstStyle/>
          <a:p>
            <a:r>
              <a:rPr lang="fr-FR" sz="2000" u="sng" dirty="0">
                <a:effectLst/>
                <a:latin typeface="Calibri" panose="020F0502020204030204" pitchFamily="34" charset="0"/>
                <a:ea typeface="Calibri" panose="020F0502020204030204" pitchFamily="34" charset="0"/>
                <a:cs typeface="Times New Roman" panose="02020603050405020304" pitchFamily="18" charset="0"/>
              </a:rPr>
              <a:t>Consulter liste d’utilisateurs par l’admin</a:t>
            </a:r>
            <a:endParaRPr lang="fr-TN" sz="2000" u="sng" dirty="0"/>
          </a:p>
        </p:txBody>
      </p:sp>
      <p:sp>
        <p:nvSpPr>
          <p:cNvPr id="7" name="Triangle rectangle 6">
            <a:extLst>
              <a:ext uri="{FF2B5EF4-FFF2-40B4-BE49-F238E27FC236}">
                <a16:creationId xmlns:a16="http://schemas.microsoft.com/office/drawing/2014/main" id="{7B068F43-0983-EC9B-1141-DC3EE2A8D4CA}"/>
              </a:ext>
            </a:extLst>
          </p:cNvPr>
          <p:cNvSpPr/>
          <p:nvPr/>
        </p:nvSpPr>
        <p:spPr>
          <a:xfrm rot="16200000">
            <a:off x="11378038" y="6040688"/>
            <a:ext cx="803159" cy="853996"/>
          </a:xfrm>
          <a:prstGeom prst="rtTriangle">
            <a:avLst/>
          </a:prstGeom>
          <a:solidFill>
            <a:srgbClr val="0082B2"/>
          </a:solidFill>
          <a:ln>
            <a:noFill/>
          </a:ln>
        </p:spPr>
        <p:txBody>
          <a:bodyPr spcFirstLastPara="1" wrap="square" lIns="68575" tIns="34275" rIns="68575" bIns="34275" anchor="ctr" anchorCtr="0">
            <a:noAutofit/>
          </a:bodyPr>
          <a:lstStyle/>
          <a:p>
            <a:pPr algn="ctr">
              <a:buClr>
                <a:srgbClr val="000000"/>
              </a:buClr>
              <a:buSzPts val="1400"/>
            </a:pPr>
            <a:endParaRPr lang="fr-FR" sz="1200" b="1" kern="0" dirty="0">
              <a:solidFill>
                <a:srgbClr val="FFFFFF"/>
              </a:solidFill>
              <a:latin typeface="Poppins"/>
              <a:cs typeface="Poppins"/>
              <a:sym typeface="Helvetica Light"/>
            </a:endParaRPr>
          </a:p>
        </p:txBody>
      </p:sp>
      <p:sp>
        <p:nvSpPr>
          <p:cNvPr id="9" name="ZoneTexte 8">
            <a:extLst>
              <a:ext uri="{FF2B5EF4-FFF2-40B4-BE49-F238E27FC236}">
                <a16:creationId xmlns:a16="http://schemas.microsoft.com/office/drawing/2014/main" id="{AD5E3D60-25F9-546A-50A0-E6645BAB5CAD}"/>
              </a:ext>
            </a:extLst>
          </p:cNvPr>
          <p:cNvSpPr txBox="1"/>
          <p:nvPr/>
        </p:nvSpPr>
        <p:spPr>
          <a:xfrm>
            <a:off x="11686479" y="6439724"/>
            <a:ext cx="50552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eaLnBrk="1" fontAlgn="auto">
              <a:spcBef>
                <a:spcPts val="0"/>
              </a:spcBef>
              <a:spcAft>
                <a:spcPts val="0"/>
              </a:spcAft>
              <a:defRPr sz="3200" b="0">
                <a:solidFill>
                  <a:srgbClr val="FFFFFF"/>
                </a:solidFill>
                <a:latin typeface="+mn-lt"/>
                <a:ea typeface="+mn-ea"/>
                <a:cs typeface="+mn-cs"/>
                <a:sym typeface="Helvetica Neue Medium"/>
              </a:defRPr>
            </a:pPr>
            <a:r>
              <a:rPr lang="fr-FR" sz="1800" b="1" dirty="0">
                <a:solidFill>
                  <a:schemeClr val="bg1"/>
                </a:solidFill>
                <a:latin typeface="Poppins" panose="020B0604020202020204" charset="0"/>
                <a:cs typeface="Poppins" panose="020B0604020202020204" charset="0"/>
                <a:sym typeface="Helvetica Neue Medium"/>
              </a:rPr>
              <a:t>44</a:t>
            </a:r>
          </a:p>
        </p:txBody>
      </p:sp>
    </p:spTree>
    <p:extLst>
      <p:ext uri="{BB962C8B-B14F-4D97-AF65-F5344CB8AC3E}">
        <p14:creationId xmlns:p14="http://schemas.microsoft.com/office/powerpoint/2010/main" val="4245006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2BD9F393-8CEA-B9F0-F3B1-D71A800601DE}"/>
              </a:ext>
            </a:extLst>
          </p:cNvPr>
          <p:cNvSpPr txBox="1"/>
          <p:nvPr/>
        </p:nvSpPr>
        <p:spPr>
          <a:xfrm>
            <a:off x="471139" y="263835"/>
            <a:ext cx="6094140" cy="461665"/>
          </a:xfrm>
          <a:prstGeom prst="rect">
            <a:avLst/>
          </a:prstGeom>
          <a:noFill/>
        </p:spPr>
        <p:txBody>
          <a:bodyPr wrap="square">
            <a:spAutoFit/>
          </a:bodyPr>
          <a:lstStyle/>
          <a:p>
            <a:r>
              <a:rPr lang="fr-FR" sz="2400" b="1" dirty="0">
                <a:ln w="9525">
                  <a:solidFill>
                    <a:schemeClr val="bg1"/>
                  </a:solidFill>
                  <a:prstDash val="solid"/>
                </a:ln>
                <a:effectLst>
                  <a:outerShdw blurRad="12700" dist="38100" dir="2700000" algn="tl" rotWithShape="0">
                    <a:schemeClr val="bg1">
                      <a:lumMod val="50000"/>
                    </a:schemeClr>
                  </a:outerShdw>
                </a:effectLst>
                <a:latin typeface="Calibri" panose="020F0502020204030204" pitchFamily="34" charset="0"/>
                <a:ea typeface="Calibri" panose="020F0502020204030204" pitchFamily="34" charset="0"/>
                <a:cs typeface="Arial" panose="020B0604020202020204" pitchFamily="34" charset="0"/>
              </a:rPr>
              <a:t>interface(Consulter les revenus) :</a:t>
            </a:r>
            <a:endParaRPr lang="fr-TN" sz="24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6" name="Image 5">
            <a:extLst>
              <a:ext uri="{FF2B5EF4-FFF2-40B4-BE49-F238E27FC236}">
                <a16:creationId xmlns:a16="http://schemas.microsoft.com/office/drawing/2014/main" id="{F590C4AE-B76E-2621-30A9-A138DAE5475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78576" y="939002"/>
            <a:ext cx="8343173" cy="4693035"/>
          </a:xfrm>
          <a:prstGeom prst="rect">
            <a:avLst/>
          </a:prstGeom>
          <a:noFill/>
          <a:ln>
            <a:noFill/>
          </a:ln>
        </p:spPr>
      </p:pic>
      <p:sp>
        <p:nvSpPr>
          <p:cNvPr id="8" name="ZoneTexte 7">
            <a:extLst>
              <a:ext uri="{FF2B5EF4-FFF2-40B4-BE49-F238E27FC236}">
                <a16:creationId xmlns:a16="http://schemas.microsoft.com/office/drawing/2014/main" id="{6E243676-48F9-9451-111B-168CB1906CE5}"/>
              </a:ext>
            </a:extLst>
          </p:cNvPr>
          <p:cNvSpPr txBox="1"/>
          <p:nvPr/>
        </p:nvSpPr>
        <p:spPr>
          <a:xfrm>
            <a:off x="4262554" y="5845539"/>
            <a:ext cx="6094140" cy="400110"/>
          </a:xfrm>
          <a:prstGeom prst="rect">
            <a:avLst/>
          </a:prstGeom>
          <a:noFill/>
        </p:spPr>
        <p:txBody>
          <a:bodyPr wrap="square">
            <a:spAutoFit/>
          </a:bodyPr>
          <a:lstStyle/>
          <a:p>
            <a:r>
              <a:rPr lang="fr-FR" sz="2000" u="sng" dirty="0">
                <a:effectLst/>
                <a:latin typeface="Calibri" panose="020F0502020204030204" pitchFamily="34" charset="0"/>
                <a:ea typeface="Calibri" panose="020F0502020204030204" pitchFamily="34" charset="0"/>
                <a:cs typeface="Times New Roman" panose="02020603050405020304" pitchFamily="18" charset="0"/>
              </a:rPr>
              <a:t>Consulter les revenus par l’admin</a:t>
            </a:r>
            <a:endParaRPr lang="fr-TN" sz="2000" u="sng" dirty="0"/>
          </a:p>
        </p:txBody>
      </p:sp>
      <p:sp>
        <p:nvSpPr>
          <p:cNvPr id="7" name="Triangle rectangle 6">
            <a:extLst>
              <a:ext uri="{FF2B5EF4-FFF2-40B4-BE49-F238E27FC236}">
                <a16:creationId xmlns:a16="http://schemas.microsoft.com/office/drawing/2014/main" id="{CF73BF8A-D428-788A-1C92-83B94CC9270A}"/>
              </a:ext>
            </a:extLst>
          </p:cNvPr>
          <p:cNvSpPr/>
          <p:nvPr/>
        </p:nvSpPr>
        <p:spPr>
          <a:xfrm rot="16200000">
            <a:off x="11378038" y="6040688"/>
            <a:ext cx="803159" cy="853996"/>
          </a:xfrm>
          <a:prstGeom prst="rtTriangle">
            <a:avLst/>
          </a:prstGeom>
          <a:solidFill>
            <a:srgbClr val="0082B2"/>
          </a:solidFill>
          <a:ln>
            <a:noFill/>
          </a:ln>
        </p:spPr>
        <p:txBody>
          <a:bodyPr spcFirstLastPara="1" wrap="square" lIns="68575" tIns="34275" rIns="68575" bIns="34275" anchor="ctr" anchorCtr="0">
            <a:noAutofit/>
          </a:bodyPr>
          <a:lstStyle/>
          <a:p>
            <a:pPr algn="ctr">
              <a:buClr>
                <a:srgbClr val="000000"/>
              </a:buClr>
              <a:buSzPts val="1400"/>
            </a:pPr>
            <a:endParaRPr lang="fr-FR" sz="1200" b="1" kern="0" dirty="0">
              <a:solidFill>
                <a:srgbClr val="FFFFFF"/>
              </a:solidFill>
              <a:latin typeface="Poppins"/>
              <a:cs typeface="Poppins"/>
              <a:sym typeface="Helvetica Light"/>
            </a:endParaRPr>
          </a:p>
        </p:txBody>
      </p:sp>
      <p:sp>
        <p:nvSpPr>
          <p:cNvPr id="9" name="ZoneTexte 8">
            <a:extLst>
              <a:ext uri="{FF2B5EF4-FFF2-40B4-BE49-F238E27FC236}">
                <a16:creationId xmlns:a16="http://schemas.microsoft.com/office/drawing/2014/main" id="{5D2B8095-56F0-BDF2-AF05-5AD2163EF275}"/>
              </a:ext>
            </a:extLst>
          </p:cNvPr>
          <p:cNvSpPr txBox="1"/>
          <p:nvPr/>
        </p:nvSpPr>
        <p:spPr>
          <a:xfrm>
            <a:off x="11686479" y="6439724"/>
            <a:ext cx="50552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eaLnBrk="1" fontAlgn="auto">
              <a:spcBef>
                <a:spcPts val="0"/>
              </a:spcBef>
              <a:spcAft>
                <a:spcPts val="0"/>
              </a:spcAft>
              <a:defRPr sz="3200" b="0">
                <a:solidFill>
                  <a:srgbClr val="FFFFFF"/>
                </a:solidFill>
                <a:latin typeface="+mn-lt"/>
                <a:ea typeface="+mn-ea"/>
                <a:cs typeface="+mn-cs"/>
                <a:sym typeface="Helvetica Neue Medium"/>
              </a:defRPr>
            </a:pPr>
            <a:r>
              <a:rPr lang="fr-FR" sz="1800" b="1" dirty="0">
                <a:solidFill>
                  <a:schemeClr val="bg1"/>
                </a:solidFill>
                <a:latin typeface="Poppins" panose="020B0604020202020204" charset="0"/>
                <a:cs typeface="Poppins" panose="020B0604020202020204" charset="0"/>
                <a:sym typeface="Helvetica Neue Medium"/>
              </a:rPr>
              <a:t>45</a:t>
            </a:r>
          </a:p>
        </p:txBody>
      </p:sp>
    </p:spTree>
    <p:extLst>
      <p:ext uri="{BB962C8B-B14F-4D97-AF65-F5344CB8AC3E}">
        <p14:creationId xmlns:p14="http://schemas.microsoft.com/office/powerpoint/2010/main" val="36633299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a:extLst>
              <a:ext uri="{FF2B5EF4-FFF2-40B4-BE49-F238E27FC236}">
                <a16:creationId xmlns:a16="http://schemas.microsoft.com/office/drawing/2014/main" id="{FA20C6DA-C044-E0E2-9E17-38AFACF77EC9}"/>
              </a:ext>
            </a:extLst>
          </p:cNvPr>
          <p:cNvSpPr txBox="1">
            <a:spLocks/>
          </p:cNvSpPr>
          <p:nvPr/>
        </p:nvSpPr>
        <p:spPr>
          <a:xfrm>
            <a:off x="0" y="238468"/>
            <a:ext cx="6650584" cy="523220"/>
          </a:xfrm>
          <a:prstGeom prst="rect">
            <a:avLst/>
          </a:prstGeom>
          <a:solidFill>
            <a:srgbClr val="166D9E"/>
          </a:solidFill>
        </p:spPr>
        <p:style>
          <a:lnRef idx="1">
            <a:schemeClr val="accent5"/>
          </a:lnRef>
          <a:fillRef idx="2">
            <a:schemeClr val="accent5"/>
          </a:fillRef>
          <a:effectRef idx="1">
            <a:schemeClr val="accent5"/>
          </a:effectRef>
          <a:fontRef idx="minor">
            <a:schemeClr val="dk1"/>
          </a:fontRef>
        </p:style>
        <p:txBody>
          <a:bodyPr wrap="square">
            <a:spAutoFit/>
          </a:bodyPr>
          <a:lstStyle>
            <a:defPPr>
              <a:defRPr lang="fr-TN"/>
            </a:defPPr>
            <a:lvl1pPr algn="ctr">
              <a:defRPr sz="2800" b="1">
                <a:solidFill>
                  <a:schemeClr val="bg1"/>
                </a:solidFill>
                <a:latin typeface="Calibri" panose="020F0502020204030204" pitchFamily="34" charset="0"/>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FR" dirty="0"/>
              <a:t>Choix technologique : application WEB  </a:t>
            </a:r>
          </a:p>
        </p:txBody>
      </p:sp>
      <p:pic>
        <p:nvPicPr>
          <p:cNvPr id="11" name="Picture 2">
            <a:extLst>
              <a:ext uri="{FF2B5EF4-FFF2-40B4-BE49-F238E27FC236}">
                <a16:creationId xmlns:a16="http://schemas.microsoft.com/office/drawing/2014/main" id="{6C90CDE1-BB70-EFE7-455F-0C59CBFA94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9816" y="2266246"/>
            <a:ext cx="1927723" cy="2135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a:extLst>
              <a:ext uri="{FF2B5EF4-FFF2-40B4-BE49-F238E27FC236}">
                <a16:creationId xmlns:a16="http://schemas.microsoft.com/office/drawing/2014/main" id="{EA808A27-8E33-28CA-FB16-73419998C95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40826" y="2264653"/>
            <a:ext cx="2254065" cy="2108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6" descr="H:\PFE\Prez PFE\téléchargement.jpg">
            <a:extLst>
              <a:ext uri="{FF2B5EF4-FFF2-40B4-BE49-F238E27FC236}">
                <a16:creationId xmlns:a16="http://schemas.microsoft.com/office/drawing/2014/main" id="{34E6B7EC-15AA-A424-DBA0-59C478EFD8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05857" y="4050261"/>
            <a:ext cx="1758017" cy="1690401"/>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 13" descr="Premiers pas avec NodeJS - lerjen.me">
            <a:extLst>
              <a:ext uri="{FF2B5EF4-FFF2-40B4-BE49-F238E27FC236}">
                <a16:creationId xmlns:a16="http://schemas.microsoft.com/office/drawing/2014/main" id="{767117F6-65D1-2914-4866-75EBBCF88C42}"/>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48688" y="4434861"/>
            <a:ext cx="1758014" cy="871325"/>
          </a:xfrm>
          <a:prstGeom prst="rect">
            <a:avLst/>
          </a:prstGeom>
          <a:noFill/>
          <a:ln>
            <a:noFill/>
          </a:ln>
        </p:spPr>
      </p:pic>
      <p:pic>
        <p:nvPicPr>
          <p:cNvPr id="15" name="Image 14">
            <a:extLst>
              <a:ext uri="{FF2B5EF4-FFF2-40B4-BE49-F238E27FC236}">
                <a16:creationId xmlns:a16="http://schemas.microsoft.com/office/drawing/2014/main" id="{77CE3A99-9B2F-C6BF-DB27-23808C97ED7F}"/>
              </a:ext>
            </a:extLst>
          </p:cNvPr>
          <p:cNvPicPr/>
          <p:nvPr/>
        </p:nvPicPr>
        <p:blipFill rotWithShape="1">
          <a:blip r:embed="rId7" cstate="print">
            <a:extLst>
              <a:ext uri="{28A0092B-C50C-407E-A947-70E740481C1C}">
                <a14:useLocalDpi xmlns:a14="http://schemas.microsoft.com/office/drawing/2010/main" val="0"/>
              </a:ext>
            </a:extLst>
          </a:blip>
          <a:srcRect t="-8980"/>
          <a:stretch/>
        </p:blipFill>
        <p:spPr bwMode="auto">
          <a:xfrm>
            <a:off x="359816" y="4806172"/>
            <a:ext cx="690878" cy="720974"/>
          </a:xfrm>
          <a:prstGeom prst="rect">
            <a:avLst/>
          </a:prstGeom>
          <a:noFill/>
          <a:ln>
            <a:noFill/>
          </a:ln>
          <a:extLst>
            <a:ext uri="{53640926-AAD7-44D8-BBD7-CCE9431645EC}">
              <a14:shadowObscured xmlns:a14="http://schemas.microsoft.com/office/drawing/2010/main"/>
            </a:ext>
          </a:extLst>
        </p:spPr>
      </p:pic>
      <p:pic>
        <p:nvPicPr>
          <p:cNvPr id="16" name="Image 15">
            <a:extLst>
              <a:ext uri="{FF2B5EF4-FFF2-40B4-BE49-F238E27FC236}">
                <a16:creationId xmlns:a16="http://schemas.microsoft.com/office/drawing/2014/main" id="{9D189F05-77FD-D02F-86F2-E895A33ACD3A}"/>
              </a:ext>
            </a:extLst>
          </p:cNvPr>
          <p:cNvPicPr/>
          <p:nvPr/>
        </p:nvPicPr>
        <p:blipFill rotWithShape="1">
          <a:blip r:embed="rId8" cstate="print">
            <a:extLst>
              <a:ext uri="{28A0092B-C50C-407E-A947-70E740481C1C}">
                <a14:useLocalDpi xmlns:a14="http://schemas.microsoft.com/office/drawing/2010/main" val="0"/>
              </a:ext>
            </a:extLst>
          </a:blip>
          <a:srcRect t="-11914"/>
          <a:stretch/>
        </p:blipFill>
        <p:spPr bwMode="auto">
          <a:xfrm>
            <a:off x="1001096" y="5473346"/>
            <a:ext cx="681069" cy="848379"/>
          </a:xfrm>
          <a:prstGeom prst="rect">
            <a:avLst/>
          </a:prstGeom>
          <a:noFill/>
          <a:ln>
            <a:noFill/>
          </a:ln>
          <a:extLst>
            <a:ext uri="{53640926-AAD7-44D8-BBD7-CCE9431645EC}">
              <a14:shadowObscured xmlns:a14="http://schemas.microsoft.com/office/drawing/2010/main"/>
            </a:ext>
          </a:extLst>
        </p:spPr>
      </p:pic>
      <p:pic>
        <p:nvPicPr>
          <p:cNvPr id="17" name="Image 16" descr="JavaScript logo and symbol, meaning, history, PNG">
            <a:extLst>
              <a:ext uri="{FF2B5EF4-FFF2-40B4-BE49-F238E27FC236}">
                <a16:creationId xmlns:a16="http://schemas.microsoft.com/office/drawing/2014/main" id="{35FAC15D-55CC-7A5E-EB0B-A026A1D071D0}"/>
              </a:ext>
            </a:extLst>
          </p:cNvPr>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39608" y="4775340"/>
            <a:ext cx="1155800" cy="711223"/>
          </a:xfrm>
          <a:prstGeom prst="rect">
            <a:avLst/>
          </a:prstGeom>
          <a:noFill/>
          <a:ln>
            <a:noFill/>
          </a:ln>
        </p:spPr>
      </p:pic>
      <p:pic>
        <p:nvPicPr>
          <p:cNvPr id="18" name="Image 17" descr="Mongodb Icon of Flat style - Available in SVG, PNG, EPS, AI &amp; Icon fonts">
            <a:extLst>
              <a:ext uri="{FF2B5EF4-FFF2-40B4-BE49-F238E27FC236}">
                <a16:creationId xmlns:a16="http://schemas.microsoft.com/office/drawing/2014/main" id="{98CEB145-A725-2686-9756-8F5821D8DE2A}"/>
              </a:ext>
            </a:extLst>
          </p:cNvPr>
          <p:cNvPicPr/>
          <p:nvPr/>
        </p:nvPicPr>
        <p:blipFill rotWithShape="1">
          <a:blip r:embed="rId10" cstate="print">
            <a:extLst>
              <a:ext uri="{28A0092B-C50C-407E-A947-70E740481C1C}">
                <a14:useLocalDpi xmlns:a14="http://schemas.microsoft.com/office/drawing/2010/main" val="0"/>
              </a:ext>
            </a:extLst>
          </a:blip>
          <a:srcRect t="30642" b="29447"/>
          <a:stretch/>
        </p:blipFill>
        <p:spPr bwMode="auto">
          <a:xfrm>
            <a:off x="10111716" y="3265010"/>
            <a:ext cx="1637665" cy="653415"/>
          </a:xfrm>
          <a:prstGeom prst="rect">
            <a:avLst/>
          </a:prstGeom>
          <a:noFill/>
          <a:ln>
            <a:noFill/>
          </a:ln>
          <a:extLst>
            <a:ext uri="{53640926-AAD7-44D8-BBD7-CCE9431645EC}">
              <a14:shadowObscured xmlns:a14="http://schemas.microsoft.com/office/drawing/2010/main"/>
            </a:ext>
          </a:extLst>
        </p:spPr>
      </p:pic>
      <p:sp>
        <p:nvSpPr>
          <p:cNvPr id="19" name="Ellipse 18">
            <a:extLst>
              <a:ext uri="{FF2B5EF4-FFF2-40B4-BE49-F238E27FC236}">
                <a16:creationId xmlns:a16="http://schemas.microsoft.com/office/drawing/2014/main" id="{E767A3DE-25DD-DA36-AFFE-9705E7CA5D31}"/>
              </a:ext>
            </a:extLst>
          </p:cNvPr>
          <p:cNvSpPr/>
          <p:nvPr/>
        </p:nvSpPr>
        <p:spPr>
          <a:xfrm>
            <a:off x="5938305" y="5166659"/>
            <a:ext cx="2059106" cy="50460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err="1">
                <a:solidFill>
                  <a:schemeClr val="accent6"/>
                </a:solidFill>
              </a:rPr>
              <a:t>RestAPI</a:t>
            </a:r>
            <a:endParaRPr lang="fr-FR" sz="2800" dirty="0">
              <a:solidFill>
                <a:schemeClr val="accent6"/>
              </a:solidFill>
            </a:endParaRPr>
          </a:p>
        </p:txBody>
      </p:sp>
      <p:sp>
        <p:nvSpPr>
          <p:cNvPr id="20" name="Flèche vers le haut 195">
            <a:extLst>
              <a:ext uri="{FF2B5EF4-FFF2-40B4-BE49-F238E27FC236}">
                <a16:creationId xmlns:a16="http://schemas.microsoft.com/office/drawing/2014/main" id="{B6DF906B-1B2F-3159-2526-104A1F1BDF34}"/>
              </a:ext>
            </a:extLst>
          </p:cNvPr>
          <p:cNvSpPr/>
          <p:nvPr/>
        </p:nvSpPr>
        <p:spPr>
          <a:xfrm rot="5400000">
            <a:off x="3752771" y="1846167"/>
            <a:ext cx="295613" cy="3226078"/>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21" name="Flèche vers le haut 196">
            <a:extLst>
              <a:ext uri="{FF2B5EF4-FFF2-40B4-BE49-F238E27FC236}">
                <a16:creationId xmlns:a16="http://schemas.microsoft.com/office/drawing/2014/main" id="{B98895BD-D826-5951-7BD4-C9BB17E87AA2}"/>
              </a:ext>
            </a:extLst>
          </p:cNvPr>
          <p:cNvSpPr/>
          <p:nvPr/>
        </p:nvSpPr>
        <p:spPr>
          <a:xfrm rot="16200000">
            <a:off x="3748476" y="2310307"/>
            <a:ext cx="266558" cy="321055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dirty="0"/>
          </a:p>
        </p:txBody>
      </p:sp>
      <p:sp>
        <p:nvSpPr>
          <p:cNvPr id="22" name="Double flèche verticale 197">
            <a:extLst>
              <a:ext uri="{FF2B5EF4-FFF2-40B4-BE49-F238E27FC236}">
                <a16:creationId xmlns:a16="http://schemas.microsoft.com/office/drawing/2014/main" id="{012DBFD8-E392-F777-0159-315C48C809A7}"/>
              </a:ext>
            </a:extLst>
          </p:cNvPr>
          <p:cNvSpPr/>
          <p:nvPr/>
        </p:nvSpPr>
        <p:spPr>
          <a:xfrm rot="16200000">
            <a:off x="8933777" y="2771074"/>
            <a:ext cx="303339" cy="1727916"/>
          </a:xfrm>
          <a:prstGeom prst="upDownArrow">
            <a:avLst/>
          </a:prstGeom>
          <a:solidFill>
            <a:schemeClr val="accent4"/>
          </a:solidFill>
          <a:ln>
            <a:solidFill>
              <a:schemeClr val="accent4"/>
            </a:solidFill>
          </a:ln>
        </p:spPr>
        <p:style>
          <a:lnRef idx="3">
            <a:schemeClr val="lt1"/>
          </a:lnRef>
          <a:fillRef idx="1">
            <a:schemeClr val="dk1"/>
          </a:fillRef>
          <a:effectRef idx="1">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dirty="0"/>
          </a:p>
        </p:txBody>
      </p:sp>
      <p:pic>
        <p:nvPicPr>
          <p:cNvPr id="23" name="Picture 2" descr="Course - Learn how to use JSON - skillsdiver.com">
            <a:extLst>
              <a:ext uri="{FF2B5EF4-FFF2-40B4-BE49-F238E27FC236}">
                <a16:creationId xmlns:a16="http://schemas.microsoft.com/office/drawing/2014/main" id="{26E43FBD-BA09-63BA-2DE5-6ACF42DF1A3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62360" y="2741475"/>
            <a:ext cx="1153580" cy="92832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DC5BFA6D-430D-0D6D-657B-31F4D897E6A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664134" y="500078"/>
            <a:ext cx="2024477" cy="1799111"/>
          </a:xfrm>
          <a:prstGeom prst="rect">
            <a:avLst/>
          </a:prstGeom>
        </p:spPr>
      </p:pic>
      <p:sp>
        <p:nvSpPr>
          <p:cNvPr id="25" name="Triangle rectangle 24">
            <a:extLst>
              <a:ext uri="{FF2B5EF4-FFF2-40B4-BE49-F238E27FC236}">
                <a16:creationId xmlns:a16="http://schemas.microsoft.com/office/drawing/2014/main" id="{0893738E-5AC1-D8D9-269E-468D3F17730F}"/>
              </a:ext>
            </a:extLst>
          </p:cNvPr>
          <p:cNvSpPr/>
          <p:nvPr/>
        </p:nvSpPr>
        <p:spPr>
          <a:xfrm rot="16200000">
            <a:off x="11378038" y="6040688"/>
            <a:ext cx="803159" cy="853996"/>
          </a:xfrm>
          <a:prstGeom prst="rtTriangle">
            <a:avLst/>
          </a:prstGeom>
          <a:solidFill>
            <a:srgbClr val="0082B2"/>
          </a:solidFill>
          <a:ln>
            <a:noFill/>
          </a:ln>
        </p:spPr>
        <p:txBody>
          <a:bodyPr spcFirstLastPara="1" wrap="square" lIns="68575" tIns="34275" rIns="68575" bIns="34275" anchor="ctr" anchorCtr="0">
            <a:noAutofit/>
          </a:bodyPr>
          <a:lstStyle/>
          <a:p>
            <a:pPr algn="ctr">
              <a:buClr>
                <a:srgbClr val="000000"/>
              </a:buClr>
              <a:buSzPts val="1400"/>
            </a:pPr>
            <a:endParaRPr lang="fr-FR" sz="1200" b="1" kern="0" dirty="0">
              <a:solidFill>
                <a:srgbClr val="FFFFFF"/>
              </a:solidFill>
              <a:latin typeface="Poppins"/>
              <a:cs typeface="Poppins"/>
              <a:sym typeface="Helvetica Light"/>
            </a:endParaRPr>
          </a:p>
        </p:txBody>
      </p:sp>
      <p:sp>
        <p:nvSpPr>
          <p:cNvPr id="26" name="ZoneTexte 25">
            <a:extLst>
              <a:ext uri="{FF2B5EF4-FFF2-40B4-BE49-F238E27FC236}">
                <a16:creationId xmlns:a16="http://schemas.microsoft.com/office/drawing/2014/main" id="{09184688-8EEC-C635-0CCE-17C7C7BBB73B}"/>
              </a:ext>
            </a:extLst>
          </p:cNvPr>
          <p:cNvSpPr txBox="1"/>
          <p:nvPr/>
        </p:nvSpPr>
        <p:spPr>
          <a:xfrm>
            <a:off x="11686479" y="6439724"/>
            <a:ext cx="50552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eaLnBrk="1" fontAlgn="auto">
              <a:spcBef>
                <a:spcPts val="0"/>
              </a:spcBef>
              <a:spcAft>
                <a:spcPts val="0"/>
              </a:spcAft>
              <a:defRPr sz="3200" b="0">
                <a:solidFill>
                  <a:srgbClr val="FFFFFF"/>
                </a:solidFill>
                <a:latin typeface="+mn-lt"/>
                <a:ea typeface="+mn-ea"/>
                <a:cs typeface="+mn-cs"/>
                <a:sym typeface="Helvetica Neue Medium"/>
              </a:defRPr>
            </a:pPr>
            <a:r>
              <a:rPr lang="fr-FR" sz="1800" b="1" dirty="0">
                <a:solidFill>
                  <a:schemeClr val="bg1"/>
                </a:solidFill>
                <a:latin typeface="Poppins" panose="020B0604020202020204" charset="0"/>
                <a:cs typeface="Poppins" panose="020B0604020202020204" charset="0"/>
                <a:sym typeface="Helvetica Neue Medium"/>
              </a:rPr>
              <a:t>46</a:t>
            </a:r>
          </a:p>
        </p:txBody>
      </p:sp>
    </p:spTree>
    <p:extLst>
      <p:ext uri="{BB962C8B-B14F-4D97-AF65-F5344CB8AC3E}">
        <p14:creationId xmlns:p14="http://schemas.microsoft.com/office/powerpoint/2010/main" val="96714521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lide(fromBottom)">
                                      <p:cBhvr>
                                        <p:cTn id="7" dur="500"/>
                                        <p:tgtEl>
                                          <p:spTgt spid="11"/>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slide(fromBottom)">
                                      <p:cBhvr>
                                        <p:cTn id="11" dur="500"/>
                                        <p:tgtEl>
                                          <p:spTgt spid="12"/>
                                        </p:tgtEl>
                                      </p:cBhvr>
                                    </p:animEffect>
                                  </p:childTnLst>
                                </p:cTn>
                              </p:par>
                            </p:childTnLst>
                          </p:cTn>
                        </p:par>
                        <p:par>
                          <p:cTn id="12" fill="hold">
                            <p:stCondLst>
                              <p:cond delay="1000"/>
                            </p:stCondLst>
                            <p:childTnLst>
                              <p:par>
                                <p:cTn id="13" presetID="12" presetClass="entr" presetSubtype="4"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slide(fromBottom)">
                                      <p:cBhvr>
                                        <p:cTn id="15" dur="500"/>
                                        <p:tgtEl>
                                          <p:spTgt spid="13"/>
                                        </p:tgtEl>
                                      </p:cBhvr>
                                    </p:animEffect>
                                  </p:childTnLst>
                                </p:cTn>
                              </p:par>
                              <p:par>
                                <p:cTn id="16" presetID="42"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anim calcmode="lin" valueType="num">
                                      <p:cBhvr>
                                        <p:cTn id="19" dur="1000" fill="hold"/>
                                        <p:tgtEl>
                                          <p:spTgt spid="14"/>
                                        </p:tgtEl>
                                        <p:attrNameLst>
                                          <p:attrName>ppt_x</p:attrName>
                                        </p:attrNameLst>
                                      </p:cBhvr>
                                      <p:tavLst>
                                        <p:tav tm="0">
                                          <p:val>
                                            <p:strVal val="#ppt_x"/>
                                          </p:val>
                                        </p:tav>
                                        <p:tav tm="100000">
                                          <p:val>
                                            <p:strVal val="#ppt_x"/>
                                          </p:val>
                                        </p:tav>
                                      </p:tavLst>
                                    </p:anim>
                                    <p:anim calcmode="lin" valueType="num">
                                      <p:cBhvr>
                                        <p:cTn id="20" dur="1000" fill="hold"/>
                                        <p:tgtEl>
                                          <p:spTgt spid="14"/>
                                        </p:tgtEl>
                                        <p:attrNameLst>
                                          <p:attrName>ppt_y</p:attrName>
                                        </p:attrNameLst>
                                      </p:cBhvr>
                                      <p:tavLst>
                                        <p:tav tm="0">
                                          <p:val>
                                            <p:strVal val="#ppt_y+.1"/>
                                          </p:val>
                                        </p:tav>
                                        <p:tav tm="100000">
                                          <p:val>
                                            <p:strVal val="#ppt_y"/>
                                          </p:val>
                                        </p:tav>
                                      </p:tavLst>
                                    </p:anim>
                                  </p:childTnLst>
                                </p:cTn>
                              </p:par>
                              <p:par>
                                <p:cTn id="21" presetID="12" presetClass="entr" presetSubtype="4"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p:tgtEl>
                                          <p:spTgt spid="15"/>
                                        </p:tgtEl>
                                        <p:attrNameLst>
                                          <p:attrName>ppt_y</p:attrName>
                                        </p:attrNameLst>
                                      </p:cBhvr>
                                      <p:tavLst>
                                        <p:tav tm="0">
                                          <p:val>
                                            <p:strVal val="#ppt_y+#ppt_h*1.125000"/>
                                          </p:val>
                                        </p:tav>
                                        <p:tav tm="100000">
                                          <p:val>
                                            <p:strVal val="#ppt_y"/>
                                          </p:val>
                                        </p:tav>
                                      </p:tavLst>
                                    </p:anim>
                                    <p:animEffect transition="in" filter="wipe(up)">
                                      <p:cBhvr>
                                        <p:cTn id="24" dur="500"/>
                                        <p:tgtEl>
                                          <p:spTgt spid="15"/>
                                        </p:tgtEl>
                                      </p:cBhvr>
                                    </p:animEffect>
                                  </p:childTnLst>
                                </p:cTn>
                              </p:par>
                              <p:par>
                                <p:cTn id="25" presetID="12" presetClass="entr" presetSubtype="4"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p:tgtEl>
                                          <p:spTgt spid="17"/>
                                        </p:tgtEl>
                                        <p:attrNameLst>
                                          <p:attrName>ppt_y</p:attrName>
                                        </p:attrNameLst>
                                      </p:cBhvr>
                                      <p:tavLst>
                                        <p:tav tm="0">
                                          <p:val>
                                            <p:strVal val="#ppt_y+#ppt_h*1.125000"/>
                                          </p:val>
                                        </p:tav>
                                        <p:tav tm="100000">
                                          <p:val>
                                            <p:strVal val="#ppt_y"/>
                                          </p:val>
                                        </p:tav>
                                      </p:tavLst>
                                    </p:anim>
                                    <p:animEffect transition="in" filter="wipe(up)">
                                      <p:cBhvr>
                                        <p:cTn id="28" dur="500"/>
                                        <p:tgtEl>
                                          <p:spTgt spid="17"/>
                                        </p:tgtEl>
                                      </p:cBhvr>
                                    </p:animEffect>
                                  </p:childTnLst>
                                </p:cTn>
                              </p:par>
                              <p:par>
                                <p:cTn id="29" presetID="12" presetClass="entr" presetSubtype="4"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p:tgtEl>
                                          <p:spTgt spid="16"/>
                                        </p:tgtEl>
                                        <p:attrNameLst>
                                          <p:attrName>ppt_y</p:attrName>
                                        </p:attrNameLst>
                                      </p:cBhvr>
                                      <p:tavLst>
                                        <p:tav tm="0">
                                          <p:val>
                                            <p:strVal val="#ppt_y+#ppt_h*1.125000"/>
                                          </p:val>
                                        </p:tav>
                                        <p:tav tm="100000">
                                          <p:val>
                                            <p:strVal val="#ppt_y"/>
                                          </p:val>
                                        </p:tav>
                                      </p:tavLst>
                                    </p:anim>
                                    <p:animEffect transition="in" filter="wipe(up)">
                                      <p:cBhvr>
                                        <p:cTn id="32" dur="500"/>
                                        <p:tgtEl>
                                          <p:spTgt spid="16"/>
                                        </p:tgtEl>
                                      </p:cBhvr>
                                    </p:animEffect>
                                  </p:childTnLst>
                                </p:cTn>
                              </p:par>
                              <p:par>
                                <p:cTn id="33" presetID="12" presetClass="entr" presetSubtype="4"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p:tgtEl>
                                          <p:spTgt spid="18"/>
                                        </p:tgtEl>
                                        <p:attrNameLst>
                                          <p:attrName>ppt_y</p:attrName>
                                        </p:attrNameLst>
                                      </p:cBhvr>
                                      <p:tavLst>
                                        <p:tav tm="0">
                                          <p:val>
                                            <p:strVal val="#ppt_y+#ppt_h*1.125000"/>
                                          </p:val>
                                        </p:tav>
                                        <p:tav tm="100000">
                                          <p:val>
                                            <p:strVal val="#ppt_y"/>
                                          </p:val>
                                        </p:tav>
                                      </p:tavLst>
                                    </p:anim>
                                    <p:animEffect transition="in" filter="wipe(up)">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p:tgtEl>
                                          <p:spTgt spid="19"/>
                                        </p:tgtEl>
                                        <p:attrNameLst>
                                          <p:attrName>ppt_y</p:attrName>
                                        </p:attrNameLst>
                                      </p:cBhvr>
                                      <p:tavLst>
                                        <p:tav tm="0">
                                          <p:val>
                                            <p:strVal val="#ppt_y+#ppt_h*1.125000"/>
                                          </p:val>
                                        </p:tav>
                                        <p:tav tm="100000">
                                          <p:val>
                                            <p:strVal val="#ppt_y"/>
                                          </p:val>
                                        </p:tav>
                                      </p:tavLst>
                                    </p:anim>
                                    <p:animEffect transition="in" filter="wipe(up)">
                                      <p:cBhvr>
                                        <p:cTn id="42" dur="500"/>
                                        <p:tgtEl>
                                          <p:spTgt spid="19"/>
                                        </p:tgtEl>
                                      </p:cBhvr>
                                    </p:animEffect>
                                  </p:childTnLst>
                                </p:cTn>
                              </p:par>
                              <p:par>
                                <p:cTn id="43" presetID="12" presetClass="entr" presetSubtype="4"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500"/>
                                        <p:tgtEl>
                                          <p:spTgt spid="20"/>
                                        </p:tgtEl>
                                        <p:attrNameLst>
                                          <p:attrName>ppt_y</p:attrName>
                                        </p:attrNameLst>
                                      </p:cBhvr>
                                      <p:tavLst>
                                        <p:tav tm="0">
                                          <p:val>
                                            <p:strVal val="#ppt_y+#ppt_h*1.125000"/>
                                          </p:val>
                                        </p:tav>
                                        <p:tav tm="100000">
                                          <p:val>
                                            <p:strVal val="#ppt_y"/>
                                          </p:val>
                                        </p:tav>
                                      </p:tavLst>
                                    </p:anim>
                                    <p:animEffect transition="in" filter="wipe(up)">
                                      <p:cBhvr>
                                        <p:cTn id="46" dur="500"/>
                                        <p:tgtEl>
                                          <p:spTgt spid="20"/>
                                        </p:tgtEl>
                                      </p:cBhvr>
                                    </p:animEffect>
                                  </p:childTnLst>
                                </p:cTn>
                              </p:par>
                              <p:par>
                                <p:cTn id="47" presetID="12" presetClass="entr" presetSubtype="4"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additive="base">
                                        <p:cTn id="49" dur="500"/>
                                        <p:tgtEl>
                                          <p:spTgt spid="21"/>
                                        </p:tgtEl>
                                        <p:attrNameLst>
                                          <p:attrName>ppt_y</p:attrName>
                                        </p:attrNameLst>
                                      </p:cBhvr>
                                      <p:tavLst>
                                        <p:tav tm="0">
                                          <p:val>
                                            <p:strVal val="#ppt_y+#ppt_h*1.125000"/>
                                          </p:val>
                                        </p:tav>
                                        <p:tav tm="100000">
                                          <p:val>
                                            <p:strVal val="#ppt_y"/>
                                          </p:val>
                                        </p:tav>
                                      </p:tavLst>
                                    </p:anim>
                                    <p:animEffect transition="in" filter="wipe(up)">
                                      <p:cBhvr>
                                        <p:cTn id="50" dur="500"/>
                                        <p:tgtEl>
                                          <p:spTgt spid="21"/>
                                        </p:tgtEl>
                                      </p:cBhvr>
                                    </p:animEffect>
                                  </p:childTnLst>
                                </p:cTn>
                              </p:par>
                              <p:par>
                                <p:cTn id="51" presetID="12" presetClass="entr" presetSubtype="4"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 calcmode="lin" valueType="num">
                                      <p:cBhvr additive="base">
                                        <p:cTn id="53" dur="500"/>
                                        <p:tgtEl>
                                          <p:spTgt spid="22"/>
                                        </p:tgtEl>
                                        <p:attrNameLst>
                                          <p:attrName>ppt_y</p:attrName>
                                        </p:attrNameLst>
                                      </p:cBhvr>
                                      <p:tavLst>
                                        <p:tav tm="0">
                                          <p:val>
                                            <p:strVal val="#ppt_y+#ppt_h*1.125000"/>
                                          </p:val>
                                        </p:tav>
                                        <p:tav tm="100000">
                                          <p:val>
                                            <p:strVal val="#ppt_y"/>
                                          </p:val>
                                        </p:tav>
                                      </p:tavLst>
                                    </p:anim>
                                    <p:animEffect transition="in" filter="wipe(up)">
                                      <p:cBhvr>
                                        <p:cTn id="54" dur="500"/>
                                        <p:tgtEl>
                                          <p:spTgt spid="22"/>
                                        </p:tgtEl>
                                      </p:cBhvr>
                                    </p:animEffect>
                                  </p:childTnLst>
                                </p:cTn>
                              </p:par>
                              <p:par>
                                <p:cTn id="55" presetID="12" presetClass="entr" presetSubtype="4" fill="hold" nodeType="withEffect">
                                  <p:stCondLst>
                                    <p:cond delay="0"/>
                                  </p:stCondLst>
                                  <p:childTnLst>
                                    <p:set>
                                      <p:cBhvr>
                                        <p:cTn id="56" dur="1" fill="hold">
                                          <p:stCondLst>
                                            <p:cond delay="0"/>
                                          </p:stCondLst>
                                        </p:cTn>
                                        <p:tgtEl>
                                          <p:spTgt spid="23"/>
                                        </p:tgtEl>
                                        <p:attrNameLst>
                                          <p:attrName>style.visibility</p:attrName>
                                        </p:attrNameLst>
                                      </p:cBhvr>
                                      <p:to>
                                        <p:strVal val="visible"/>
                                      </p:to>
                                    </p:set>
                                    <p:anim calcmode="lin" valueType="num">
                                      <p:cBhvr additive="base">
                                        <p:cTn id="57" dur="500"/>
                                        <p:tgtEl>
                                          <p:spTgt spid="23"/>
                                        </p:tgtEl>
                                        <p:attrNameLst>
                                          <p:attrName>ppt_y</p:attrName>
                                        </p:attrNameLst>
                                      </p:cBhvr>
                                      <p:tavLst>
                                        <p:tav tm="0">
                                          <p:val>
                                            <p:strVal val="#ppt_y+#ppt_h*1.125000"/>
                                          </p:val>
                                        </p:tav>
                                        <p:tav tm="100000">
                                          <p:val>
                                            <p:strVal val="#ppt_y"/>
                                          </p:val>
                                        </p:tav>
                                      </p:tavLst>
                                    </p:anim>
                                    <p:animEffect transition="in" filter="wipe(up)">
                                      <p:cBhvr>
                                        <p:cTn id="5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59AE92B-8F6E-EC15-2B05-83D9F21269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5403" y="2809175"/>
            <a:ext cx="9027895" cy="292656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BE8C04F0-A2C0-FD91-E763-ACD96C2EB2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3664" y="367990"/>
            <a:ext cx="2556243" cy="2441187"/>
          </a:xfrm>
          <a:prstGeom prst="rect">
            <a:avLst/>
          </a:prstGeom>
        </p:spPr>
      </p:pic>
      <p:sp>
        <p:nvSpPr>
          <p:cNvPr id="7" name="Triangle rectangle 6">
            <a:extLst>
              <a:ext uri="{FF2B5EF4-FFF2-40B4-BE49-F238E27FC236}">
                <a16:creationId xmlns:a16="http://schemas.microsoft.com/office/drawing/2014/main" id="{3D7E1178-052B-7F38-00BF-BE5D3B4D6A48}"/>
              </a:ext>
            </a:extLst>
          </p:cNvPr>
          <p:cNvSpPr/>
          <p:nvPr/>
        </p:nvSpPr>
        <p:spPr>
          <a:xfrm rot="16200000">
            <a:off x="11378038" y="6040688"/>
            <a:ext cx="803159" cy="853996"/>
          </a:xfrm>
          <a:prstGeom prst="rtTriangle">
            <a:avLst/>
          </a:prstGeom>
          <a:solidFill>
            <a:srgbClr val="0082B2"/>
          </a:solidFill>
          <a:ln>
            <a:noFill/>
          </a:ln>
        </p:spPr>
        <p:txBody>
          <a:bodyPr spcFirstLastPara="1" wrap="square" lIns="68575" tIns="34275" rIns="68575" bIns="34275" anchor="ctr" anchorCtr="0">
            <a:noAutofit/>
          </a:bodyPr>
          <a:lstStyle/>
          <a:p>
            <a:pPr algn="ctr">
              <a:buClr>
                <a:srgbClr val="000000"/>
              </a:buClr>
              <a:buSzPts val="1400"/>
            </a:pPr>
            <a:endParaRPr lang="fr-FR" sz="1200" b="1" kern="0" dirty="0">
              <a:solidFill>
                <a:srgbClr val="FFFFFF"/>
              </a:solidFill>
              <a:latin typeface="Poppins"/>
              <a:cs typeface="Poppins"/>
              <a:sym typeface="Helvetica Light"/>
            </a:endParaRPr>
          </a:p>
        </p:txBody>
      </p:sp>
      <p:sp>
        <p:nvSpPr>
          <p:cNvPr id="8" name="ZoneTexte 7">
            <a:extLst>
              <a:ext uri="{FF2B5EF4-FFF2-40B4-BE49-F238E27FC236}">
                <a16:creationId xmlns:a16="http://schemas.microsoft.com/office/drawing/2014/main" id="{DCCB2DEB-FE98-3219-7C73-7546143D39BC}"/>
              </a:ext>
            </a:extLst>
          </p:cNvPr>
          <p:cNvSpPr txBox="1"/>
          <p:nvPr/>
        </p:nvSpPr>
        <p:spPr>
          <a:xfrm>
            <a:off x="11659907" y="6439724"/>
            <a:ext cx="532093"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eaLnBrk="1" fontAlgn="auto">
              <a:spcBef>
                <a:spcPts val="0"/>
              </a:spcBef>
              <a:spcAft>
                <a:spcPts val="0"/>
              </a:spcAft>
              <a:defRPr sz="3200" b="0">
                <a:solidFill>
                  <a:srgbClr val="FFFFFF"/>
                </a:solidFill>
                <a:latin typeface="+mn-lt"/>
                <a:ea typeface="+mn-ea"/>
                <a:cs typeface="+mn-cs"/>
                <a:sym typeface="Helvetica Neue Medium"/>
              </a:defRPr>
            </a:pPr>
            <a:r>
              <a:rPr lang="fr-FR" sz="1800" b="1" dirty="0">
                <a:solidFill>
                  <a:schemeClr val="bg1"/>
                </a:solidFill>
                <a:latin typeface="Poppins" panose="020B0604020202020204" charset="0"/>
                <a:cs typeface="Poppins" panose="020B0604020202020204" charset="0"/>
                <a:sym typeface="Helvetica Neue Medium"/>
              </a:rPr>
              <a:t>47</a:t>
            </a:r>
          </a:p>
        </p:txBody>
      </p:sp>
      <p:sp>
        <p:nvSpPr>
          <p:cNvPr id="9" name="Titre 1">
            <a:extLst>
              <a:ext uri="{FF2B5EF4-FFF2-40B4-BE49-F238E27FC236}">
                <a16:creationId xmlns:a16="http://schemas.microsoft.com/office/drawing/2014/main" id="{EE69AFE4-264D-9AEC-B66E-7B5B531168B2}"/>
              </a:ext>
            </a:extLst>
          </p:cNvPr>
          <p:cNvSpPr txBox="1">
            <a:spLocks/>
          </p:cNvSpPr>
          <p:nvPr/>
        </p:nvSpPr>
        <p:spPr>
          <a:xfrm>
            <a:off x="0" y="238468"/>
            <a:ext cx="6650584" cy="523220"/>
          </a:xfrm>
          <a:prstGeom prst="rect">
            <a:avLst/>
          </a:prstGeom>
          <a:solidFill>
            <a:srgbClr val="166D9E"/>
          </a:solidFill>
        </p:spPr>
        <p:style>
          <a:lnRef idx="1">
            <a:schemeClr val="accent5"/>
          </a:lnRef>
          <a:fillRef idx="2">
            <a:schemeClr val="accent5"/>
          </a:fillRef>
          <a:effectRef idx="1">
            <a:schemeClr val="accent5"/>
          </a:effectRef>
          <a:fontRef idx="minor">
            <a:schemeClr val="dk1"/>
          </a:fontRef>
        </p:style>
        <p:txBody>
          <a:bodyPr wrap="square">
            <a:spAutoFit/>
          </a:bodyPr>
          <a:lstStyle>
            <a:defPPr>
              <a:defRPr lang="fr-TN"/>
            </a:defPPr>
            <a:lvl1pPr algn="ctr">
              <a:defRPr sz="2800" b="1">
                <a:solidFill>
                  <a:schemeClr val="bg1"/>
                </a:solidFill>
                <a:latin typeface="Calibri" panose="020F0502020204030204" pitchFamily="34" charset="0"/>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FR" dirty="0"/>
              <a:t>Choix technologique : application Mobile  </a:t>
            </a:r>
          </a:p>
        </p:txBody>
      </p:sp>
    </p:spTree>
    <p:extLst>
      <p:ext uri="{BB962C8B-B14F-4D97-AF65-F5344CB8AC3E}">
        <p14:creationId xmlns:p14="http://schemas.microsoft.com/office/powerpoint/2010/main" val="1434617342"/>
      </p:ext>
    </p:extLst>
  </p:cSld>
  <p:clrMapOvr>
    <a:masterClrMapping/>
  </p:clrMapOvr>
  <p:transition spd="slow">
    <p:cove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A3DFB5A-CFD0-3FE0-E0A4-869C08F713C9}"/>
              </a:ext>
            </a:extLst>
          </p:cNvPr>
          <p:cNvSpPr/>
          <p:nvPr/>
        </p:nvSpPr>
        <p:spPr>
          <a:xfrm>
            <a:off x="2947110" y="1681430"/>
            <a:ext cx="6297780" cy="1015663"/>
          </a:xfrm>
          <a:prstGeom prst="rect">
            <a:avLst/>
          </a:prstGeom>
          <a:solidFill>
            <a:schemeClr val="accent5">
              <a:alpha val="37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lIns="91440" tIns="45720" rIns="91440" bIns="45720">
            <a:spAutoFit/>
          </a:bodyPr>
          <a:lstStyle/>
          <a:p>
            <a:pPr marL="0" indent="0" algn="ctr" defTabSz="685783">
              <a:buClrTx/>
              <a:buNone/>
              <a:defRPr/>
            </a:pPr>
            <a:r>
              <a:rPr lang="fr-FR" altLang="ko-KR" sz="6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Poppins" panose="020B0604020202020204" charset="0"/>
                <a:cs typeface="Poppins" panose="020B0604020202020204" charset="0"/>
              </a:rPr>
              <a:t>Sprint 3</a:t>
            </a:r>
          </a:p>
        </p:txBody>
      </p:sp>
      <p:sp>
        <p:nvSpPr>
          <p:cNvPr id="7" name="ZoneTexte 6">
            <a:extLst>
              <a:ext uri="{FF2B5EF4-FFF2-40B4-BE49-F238E27FC236}">
                <a16:creationId xmlns:a16="http://schemas.microsoft.com/office/drawing/2014/main" id="{86CF91EA-828B-43C4-BF1B-5995D58D3AC3}"/>
              </a:ext>
            </a:extLst>
          </p:cNvPr>
          <p:cNvSpPr txBox="1"/>
          <p:nvPr/>
        </p:nvSpPr>
        <p:spPr>
          <a:xfrm>
            <a:off x="11689773" y="6439724"/>
            <a:ext cx="502227"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eaLnBrk="1" fontAlgn="auto">
              <a:spcBef>
                <a:spcPts val="0"/>
              </a:spcBef>
              <a:spcAft>
                <a:spcPts val="0"/>
              </a:spcAft>
              <a:defRPr sz="3200" b="0">
                <a:solidFill>
                  <a:srgbClr val="FFFFFF"/>
                </a:solidFill>
                <a:latin typeface="+mn-lt"/>
                <a:ea typeface="+mn-ea"/>
                <a:cs typeface="+mn-cs"/>
                <a:sym typeface="Helvetica Neue Medium"/>
              </a:defRPr>
            </a:pPr>
            <a:r>
              <a:rPr lang="fr-FR" sz="1800" b="1" dirty="0">
                <a:solidFill>
                  <a:schemeClr val="bg1"/>
                </a:solidFill>
                <a:latin typeface="Poppins" panose="020B0604020202020204" charset="0"/>
                <a:cs typeface="Poppins" panose="020B0604020202020204" charset="0"/>
                <a:sym typeface="Helvetica Neue Medium"/>
              </a:rPr>
              <a:t>23</a:t>
            </a:r>
          </a:p>
        </p:txBody>
      </p:sp>
      <p:sp>
        <p:nvSpPr>
          <p:cNvPr id="8" name="ZoneTexte 7">
            <a:extLst>
              <a:ext uri="{FF2B5EF4-FFF2-40B4-BE49-F238E27FC236}">
                <a16:creationId xmlns:a16="http://schemas.microsoft.com/office/drawing/2014/main" id="{187462F7-96BC-2AF4-1A08-0D528F62BA19}"/>
              </a:ext>
            </a:extLst>
          </p:cNvPr>
          <p:cNvSpPr txBox="1"/>
          <p:nvPr/>
        </p:nvSpPr>
        <p:spPr>
          <a:xfrm>
            <a:off x="3047036" y="3247227"/>
            <a:ext cx="6094070" cy="1323439"/>
          </a:xfrm>
          <a:prstGeom prst="rect">
            <a:avLst/>
          </a:prstGeom>
          <a:noFill/>
        </p:spPr>
        <p:txBody>
          <a:bodyPr wrap="square">
            <a:spAutoFit/>
          </a:bodyPr>
          <a:lstStyle/>
          <a:p>
            <a:pPr algn="ctr"/>
            <a:r>
              <a:rPr lang="fr-FR" sz="4000" b="1"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Conception du Système Embarqué</a:t>
            </a:r>
            <a:endParaRPr lang="fr-TN" sz="4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505185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BA8D8C11-F1FE-88CB-903C-030CBC53F4F5}"/>
              </a:ext>
            </a:extLst>
          </p:cNvPr>
          <p:cNvPicPr>
            <a:picLocks noChangeAspect="1"/>
          </p:cNvPicPr>
          <p:nvPr/>
        </p:nvPicPr>
        <p:blipFill rotWithShape="1">
          <a:blip r:embed="rId3"/>
          <a:srcRect b="13765"/>
          <a:stretch/>
        </p:blipFill>
        <p:spPr>
          <a:xfrm>
            <a:off x="5365906" y="652346"/>
            <a:ext cx="5822434" cy="5553307"/>
          </a:xfrm>
          <a:prstGeom prst="rect">
            <a:avLst/>
          </a:prstGeom>
        </p:spPr>
      </p:pic>
      <p:sp>
        <p:nvSpPr>
          <p:cNvPr id="4" name="Triangle rectangle 3">
            <a:extLst>
              <a:ext uri="{FF2B5EF4-FFF2-40B4-BE49-F238E27FC236}">
                <a16:creationId xmlns:a16="http://schemas.microsoft.com/office/drawing/2014/main" id="{91BBF415-AA71-9F07-0A3C-FE7EC544F8BF}"/>
              </a:ext>
            </a:extLst>
          </p:cNvPr>
          <p:cNvSpPr/>
          <p:nvPr/>
        </p:nvSpPr>
        <p:spPr>
          <a:xfrm rot="16200000">
            <a:off x="11378038" y="6040688"/>
            <a:ext cx="803159" cy="853996"/>
          </a:xfrm>
          <a:prstGeom prst="rtTriangle">
            <a:avLst/>
          </a:prstGeom>
          <a:solidFill>
            <a:srgbClr val="0082B2"/>
          </a:solidFill>
          <a:ln>
            <a:noFill/>
          </a:ln>
        </p:spPr>
        <p:txBody>
          <a:bodyPr spcFirstLastPara="1" wrap="square" lIns="68575" tIns="34275" rIns="68575" bIns="34275" anchor="ctr" anchorCtr="0">
            <a:noAutofit/>
          </a:bodyPr>
          <a:lstStyle/>
          <a:p>
            <a:pPr algn="ctr">
              <a:buClr>
                <a:srgbClr val="000000"/>
              </a:buClr>
              <a:buSzPts val="1400"/>
            </a:pPr>
            <a:endParaRPr lang="fr-FR" sz="1200" b="1" kern="0" dirty="0">
              <a:solidFill>
                <a:srgbClr val="FFFFFF"/>
              </a:solidFill>
              <a:latin typeface="Poppins"/>
              <a:cs typeface="Poppins"/>
              <a:sym typeface="Helvetica Light"/>
            </a:endParaRPr>
          </a:p>
        </p:txBody>
      </p:sp>
      <p:sp>
        <p:nvSpPr>
          <p:cNvPr id="7" name="ZoneTexte 6">
            <a:extLst>
              <a:ext uri="{FF2B5EF4-FFF2-40B4-BE49-F238E27FC236}">
                <a16:creationId xmlns:a16="http://schemas.microsoft.com/office/drawing/2014/main" id="{2ABDB581-0A28-C85D-1E4C-C85A542A2BFE}"/>
              </a:ext>
            </a:extLst>
          </p:cNvPr>
          <p:cNvSpPr txBox="1"/>
          <p:nvPr/>
        </p:nvSpPr>
        <p:spPr>
          <a:xfrm>
            <a:off x="11596255" y="6439724"/>
            <a:ext cx="595745"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eaLnBrk="1" fontAlgn="auto">
              <a:spcBef>
                <a:spcPts val="0"/>
              </a:spcBef>
              <a:spcAft>
                <a:spcPts val="0"/>
              </a:spcAft>
              <a:defRPr sz="3200" b="0">
                <a:solidFill>
                  <a:srgbClr val="FFFFFF"/>
                </a:solidFill>
                <a:latin typeface="+mn-lt"/>
                <a:ea typeface="+mn-ea"/>
                <a:cs typeface="+mn-cs"/>
                <a:sym typeface="Helvetica Neue Medium"/>
              </a:defRPr>
            </a:pPr>
            <a:r>
              <a:rPr lang="fr-FR" sz="1800" b="1" dirty="0">
                <a:solidFill>
                  <a:schemeClr val="bg1"/>
                </a:solidFill>
                <a:latin typeface="Poppins" panose="020B0604020202020204" charset="0"/>
                <a:cs typeface="Poppins" panose="020B0604020202020204" charset="0"/>
                <a:sym typeface="Helvetica Neue Medium"/>
              </a:rPr>
              <a:t>49</a:t>
            </a:r>
          </a:p>
        </p:txBody>
      </p:sp>
      <p:sp>
        <p:nvSpPr>
          <p:cNvPr id="8" name="ZoneTexte 7">
            <a:extLst>
              <a:ext uri="{FF2B5EF4-FFF2-40B4-BE49-F238E27FC236}">
                <a16:creationId xmlns:a16="http://schemas.microsoft.com/office/drawing/2014/main" id="{F403DBE1-88C0-64F3-2910-58E8752F087D}"/>
              </a:ext>
            </a:extLst>
          </p:cNvPr>
          <p:cNvSpPr txBox="1"/>
          <p:nvPr/>
        </p:nvSpPr>
        <p:spPr>
          <a:xfrm>
            <a:off x="0" y="280301"/>
            <a:ext cx="5541666" cy="523220"/>
          </a:xfrm>
          <a:prstGeom prst="rect">
            <a:avLst/>
          </a:prstGeom>
          <a:solidFill>
            <a:srgbClr val="166D9E"/>
          </a:solidFill>
        </p:spPr>
        <p:style>
          <a:lnRef idx="1">
            <a:schemeClr val="accent5"/>
          </a:lnRef>
          <a:fillRef idx="2">
            <a:schemeClr val="accent5"/>
          </a:fillRef>
          <a:effectRef idx="1">
            <a:schemeClr val="accent5"/>
          </a:effectRef>
          <a:fontRef idx="minor">
            <a:schemeClr val="dk1"/>
          </a:fontRef>
        </p:style>
        <p:txBody>
          <a:bodyPr wrap="square">
            <a:spAutoFit/>
          </a:bodyPr>
          <a:lstStyle/>
          <a:p>
            <a:pPr algn="ctr"/>
            <a:r>
              <a:rPr lang="fr-FR" sz="2800" b="1" dirty="0">
                <a:solidFill>
                  <a:schemeClr val="bg1"/>
                </a:solidFill>
                <a:effectLst/>
                <a:latin typeface="Calibri" panose="020F0502020204030204" pitchFamily="34" charset="0"/>
                <a:ea typeface="Calibri" panose="020F0502020204030204" pitchFamily="34" charset="0"/>
                <a:cs typeface="Arial" panose="020B0604020202020204" pitchFamily="34" charset="0"/>
              </a:rPr>
              <a:t>Choix de l’unité de commande </a:t>
            </a:r>
            <a:endParaRPr lang="fr-TN" sz="2800" b="1" dirty="0">
              <a:solidFill>
                <a:schemeClr val="bg1"/>
              </a:solidFill>
            </a:endParaRPr>
          </a:p>
        </p:txBody>
      </p:sp>
    </p:spTree>
    <p:extLst>
      <p:ext uri="{BB962C8B-B14F-4D97-AF65-F5344CB8AC3E}">
        <p14:creationId xmlns:p14="http://schemas.microsoft.com/office/powerpoint/2010/main" val="1763917808"/>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0ABD05B7-5E9D-8580-3FF6-3C3C0FCBE753}"/>
              </a:ext>
            </a:extLst>
          </p:cNvPr>
          <p:cNvPicPr>
            <a:picLocks noChangeAspect="1"/>
          </p:cNvPicPr>
          <p:nvPr/>
        </p:nvPicPr>
        <p:blipFill>
          <a:blip r:embed="rId3"/>
          <a:stretch>
            <a:fillRect/>
          </a:stretch>
        </p:blipFill>
        <p:spPr>
          <a:xfrm>
            <a:off x="666138" y="2860429"/>
            <a:ext cx="4262700" cy="292705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8" name="Image 7">
            <a:extLst>
              <a:ext uri="{FF2B5EF4-FFF2-40B4-BE49-F238E27FC236}">
                <a16:creationId xmlns:a16="http://schemas.microsoft.com/office/drawing/2014/main" id="{F6DD4AFF-8712-CBBF-FA0D-27FC66781101}"/>
              </a:ext>
            </a:extLst>
          </p:cNvPr>
          <p:cNvPicPr>
            <a:picLocks noChangeAspect="1"/>
          </p:cNvPicPr>
          <p:nvPr/>
        </p:nvPicPr>
        <p:blipFill>
          <a:blip r:embed="rId4"/>
          <a:stretch>
            <a:fillRect/>
          </a:stretch>
        </p:blipFill>
        <p:spPr>
          <a:xfrm>
            <a:off x="6411952" y="2690302"/>
            <a:ext cx="5351755" cy="3267307"/>
          </a:xfrm>
          <a:prstGeom prst="ellipse">
            <a:avLst/>
          </a:prstGeom>
          <a:ln>
            <a:noFill/>
          </a:ln>
          <a:effectLst>
            <a:softEdge rad="112500"/>
          </a:effectLst>
        </p:spPr>
      </p:pic>
      <p:pic>
        <p:nvPicPr>
          <p:cNvPr id="4" name="Image 3">
            <a:extLst>
              <a:ext uri="{FF2B5EF4-FFF2-40B4-BE49-F238E27FC236}">
                <a16:creationId xmlns:a16="http://schemas.microsoft.com/office/drawing/2014/main" id="{294881BE-61B8-359D-8B62-53503BDE7B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4400" y="90373"/>
            <a:ext cx="2582596" cy="2574770"/>
          </a:xfrm>
          <a:prstGeom prst="rect">
            <a:avLst/>
          </a:prstGeom>
        </p:spPr>
      </p:pic>
      <p:sp>
        <p:nvSpPr>
          <p:cNvPr id="9" name="Triangle rectangle 8">
            <a:extLst>
              <a:ext uri="{FF2B5EF4-FFF2-40B4-BE49-F238E27FC236}">
                <a16:creationId xmlns:a16="http://schemas.microsoft.com/office/drawing/2014/main" id="{FEF36034-A4AA-4151-CDA2-2798D0ECFB4B}"/>
              </a:ext>
            </a:extLst>
          </p:cNvPr>
          <p:cNvSpPr/>
          <p:nvPr/>
        </p:nvSpPr>
        <p:spPr>
          <a:xfrm rot="16200000">
            <a:off x="11378038" y="6040688"/>
            <a:ext cx="803159" cy="853996"/>
          </a:xfrm>
          <a:prstGeom prst="rtTriangle">
            <a:avLst/>
          </a:prstGeom>
          <a:solidFill>
            <a:srgbClr val="0082B2"/>
          </a:solidFill>
          <a:ln>
            <a:noFill/>
          </a:ln>
        </p:spPr>
        <p:txBody>
          <a:bodyPr spcFirstLastPara="1" wrap="square" lIns="68575" tIns="34275" rIns="68575" bIns="34275" anchor="ctr" anchorCtr="0">
            <a:noAutofit/>
          </a:bodyPr>
          <a:lstStyle/>
          <a:p>
            <a:pPr algn="ctr">
              <a:buClr>
                <a:srgbClr val="000000"/>
              </a:buClr>
              <a:buSzPts val="1400"/>
            </a:pPr>
            <a:endParaRPr lang="fr-FR" sz="1200" b="1" kern="0" dirty="0">
              <a:solidFill>
                <a:srgbClr val="FFFFFF"/>
              </a:solidFill>
              <a:latin typeface="Poppins"/>
              <a:cs typeface="Poppins"/>
              <a:sym typeface="Helvetica Light"/>
            </a:endParaRPr>
          </a:p>
        </p:txBody>
      </p:sp>
      <p:sp>
        <p:nvSpPr>
          <p:cNvPr id="10" name="ZoneTexte 9">
            <a:extLst>
              <a:ext uri="{FF2B5EF4-FFF2-40B4-BE49-F238E27FC236}">
                <a16:creationId xmlns:a16="http://schemas.microsoft.com/office/drawing/2014/main" id="{5B734A34-8EFB-2434-3CE5-AA5DBE9C19CE}"/>
              </a:ext>
            </a:extLst>
          </p:cNvPr>
          <p:cNvSpPr txBox="1"/>
          <p:nvPr/>
        </p:nvSpPr>
        <p:spPr>
          <a:xfrm>
            <a:off x="11772191" y="6439724"/>
            <a:ext cx="419809"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eaLnBrk="1" fontAlgn="auto">
              <a:spcBef>
                <a:spcPts val="0"/>
              </a:spcBef>
              <a:spcAft>
                <a:spcPts val="0"/>
              </a:spcAft>
              <a:defRPr sz="3200" b="0">
                <a:solidFill>
                  <a:srgbClr val="FFFFFF"/>
                </a:solidFill>
                <a:latin typeface="+mn-lt"/>
                <a:ea typeface="+mn-ea"/>
                <a:cs typeface="+mn-cs"/>
                <a:sym typeface="Helvetica Neue Medium"/>
              </a:defRPr>
            </a:pPr>
            <a:r>
              <a:rPr lang="fr-FR" sz="1800" b="1" dirty="0">
                <a:solidFill>
                  <a:schemeClr val="bg1"/>
                </a:solidFill>
                <a:latin typeface="Poppins" panose="020B0604020202020204" charset="0"/>
                <a:cs typeface="Poppins" panose="020B0604020202020204" charset="0"/>
                <a:sym typeface="Helvetica Neue Medium"/>
              </a:rPr>
              <a:t>5</a:t>
            </a:r>
          </a:p>
        </p:txBody>
      </p:sp>
      <p:sp>
        <p:nvSpPr>
          <p:cNvPr id="11" name="Rectangle: Top Corners Rounded 4">
            <a:extLst>
              <a:ext uri="{FF2B5EF4-FFF2-40B4-BE49-F238E27FC236}">
                <a16:creationId xmlns:a16="http://schemas.microsoft.com/office/drawing/2014/main" id="{8876F089-8F0A-B194-A62C-55275F278652}"/>
              </a:ext>
            </a:extLst>
          </p:cNvPr>
          <p:cNvSpPr/>
          <p:nvPr/>
        </p:nvSpPr>
        <p:spPr>
          <a:xfrm rot="5400000" flipH="1">
            <a:off x="1557663" y="-1455169"/>
            <a:ext cx="823627" cy="3962401"/>
          </a:xfrm>
          <a:prstGeom prst="round2SameRect">
            <a:avLst>
              <a:gd name="adj1" fmla="val 50000"/>
              <a:gd name="adj2" fmla="val 0"/>
            </a:avLst>
          </a:prstGeom>
          <a:solidFill>
            <a:srgbClr val="166D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2" name="ZoneTexte 11">
            <a:extLst>
              <a:ext uri="{FF2B5EF4-FFF2-40B4-BE49-F238E27FC236}">
                <a16:creationId xmlns:a16="http://schemas.microsoft.com/office/drawing/2014/main" id="{BCC2ECDB-4613-C95A-F315-A3F379953DCE}"/>
              </a:ext>
            </a:extLst>
          </p:cNvPr>
          <p:cNvSpPr txBox="1"/>
          <p:nvPr/>
        </p:nvSpPr>
        <p:spPr>
          <a:xfrm>
            <a:off x="152400" y="210197"/>
            <a:ext cx="3634154" cy="584775"/>
          </a:xfrm>
          <a:prstGeom prst="rect">
            <a:avLst/>
          </a:prstGeom>
          <a:noFill/>
        </p:spPr>
        <p:txBody>
          <a:bodyPr wrap="square" rtlCol="0">
            <a:spAutoFit/>
          </a:bodyPr>
          <a:lstStyle/>
          <a:p>
            <a:r>
              <a:rPr lang="fr-FR" sz="3200" b="1" dirty="0">
                <a:solidFill>
                  <a:schemeClr val="bg1"/>
                </a:solidFill>
              </a:rPr>
              <a:t>Problématique </a:t>
            </a:r>
          </a:p>
        </p:txBody>
      </p:sp>
    </p:spTree>
    <p:extLst>
      <p:ext uri="{BB962C8B-B14F-4D97-AF65-F5344CB8AC3E}">
        <p14:creationId xmlns:p14="http://schemas.microsoft.com/office/powerpoint/2010/main" val="1524595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4F8398BC-12D3-D128-A1AA-22AF66634A9B}"/>
              </a:ext>
            </a:extLst>
          </p:cNvPr>
          <p:cNvSpPr txBox="1"/>
          <p:nvPr/>
        </p:nvSpPr>
        <p:spPr>
          <a:xfrm>
            <a:off x="43871" y="5515237"/>
            <a:ext cx="4157068" cy="830997"/>
          </a:xfrm>
          <a:prstGeom prst="rect">
            <a:avLst/>
          </a:prstGeom>
          <a:noFill/>
        </p:spPr>
        <p:txBody>
          <a:bodyPr wrap="square">
            <a:spAutoFit/>
          </a:bodyPr>
          <a:lstStyle/>
          <a:p>
            <a:r>
              <a:rPr lang="fr-FR" sz="2400" b="1" dirty="0">
                <a:latin typeface="Times New Roman" panose="02020603050405020304" pitchFamily="18" charset="0"/>
                <a:ea typeface="Calibri" panose="020F0502020204030204" pitchFamily="34" charset="0"/>
                <a:cs typeface="Times New Roman" panose="02020603050405020304" pitchFamily="18" charset="0"/>
              </a:rPr>
              <a:t>Capteur de mouvement (HC-SR501) </a:t>
            </a:r>
            <a:endParaRPr lang="fr-TN" sz="2400" b="1" dirty="0">
              <a:latin typeface="Times New Roman" panose="02020603050405020304" pitchFamily="18" charset="0"/>
              <a:cs typeface="Times New Roman" panose="02020603050405020304" pitchFamily="18" charset="0"/>
            </a:endParaRPr>
          </a:p>
        </p:txBody>
      </p:sp>
      <p:pic>
        <p:nvPicPr>
          <p:cNvPr id="6" name="Image 5">
            <a:extLst>
              <a:ext uri="{FF2B5EF4-FFF2-40B4-BE49-F238E27FC236}">
                <a16:creationId xmlns:a16="http://schemas.microsoft.com/office/drawing/2014/main" id="{5F8EEDD8-2165-14C4-77A3-495DD649A8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9983" y="1707773"/>
            <a:ext cx="1391756" cy="1238065"/>
          </a:xfrm>
          <a:prstGeom prst="rect">
            <a:avLst/>
          </a:prstGeom>
        </p:spPr>
      </p:pic>
      <p:sp>
        <p:nvSpPr>
          <p:cNvPr id="8" name="Google Shape;4187;p83">
            <a:extLst>
              <a:ext uri="{FF2B5EF4-FFF2-40B4-BE49-F238E27FC236}">
                <a16:creationId xmlns:a16="http://schemas.microsoft.com/office/drawing/2014/main" id="{90856D17-9BC3-67BC-45CF-485462DDED95}"/>
              </a:ext>
            </a:extLst>
          </p:cNvPr>
          <p:cNvSpPr/>
          <p:nvPr/>
        </p:nvSpPr>
        <p:spPr>
          <a:xfrm>
            <a:off x="43870" y="233973"/>
            <a:ext cx="5879851" cy="735747"/>
          </a:xfrm>
          <a:prstGeom prst="roundRect">
            <a:avLst>
              <a:gd name="adj" fmla="val 50000"/>
            </a:avLst>
          </a:prstGeom>
          <a:solidFill>
            <a:srgbClr val="166D9E"/>
          </a:solidFill>
        </p:spPr>
        <p:style>
          <a:lnRef idx="1">
            <a:schemeClr val="accent5"/>
          </a:lnRef>
          <a:fillRef idx="2">
            <a:schemeClr val="accent5"/>
          </a:fillRef>
          <a:effectRef idx="1">
            <a:schemeClr val="accent5"/>
          </a:effectRef>
          <a:fontRef idx="minor">
            <a:schemeClr val="dk1"/>
          </a:fontRef>
        </p:style>
        <p:txBody>
          <a:bodyPr wrap="square">
            <a:spAutoFit/>
          </a:bodyPr>
          <a:lstStyle/>
          <a:p>
            <a:pPr algn="ctr"/>
            <a:r>
              <a:rPr lang="fr-FR" sz="2800" b="1" dirty="0">
                <a:solidFill>
                  <a:schemeClr val="bg1"/>
                </a:solidFill>
                <a:latin typeface="Calibri" panose="020F0502020204030204" pitchFamily="34" charset="0"/>
                <a:cs typeface="Arial" panose="020B0604020202020204" pitchFamily="34" charset="0"/>
              </a:rPr>
              <a:t>Choix des Capteurs/Actionneurs</a:t>
            </a:r>
            <a:endParaRPr sz="2800" b="1" dirty="0">
              <a:solidFill>
                <a:schemeClr val="bg1"/>
              </a:solidFill>
              <a:latin typeface="Calibri" panose="020F0502020204030204" pitchFamily="34" charset="0"/>
              <a:cs typeface="Arial" panose="020B0604020202020204" pitchFamily="34" charset="0"/>
            </a:endParaRPr>
          </a:p>
        </p:txBody>
      </p:sp>
      <p:sp>
        <p:nvSpPr>
          <p:cNvPr id="9" name="ZoneTexte 8">
            <a:extLst>
              <a:ext uri="{FF2B5EF4-FFF2-40B4-BE49-F238E27FC236}">
                <a16:creationId xmlns:a16="http://schemas.microsoft.com/office/drawing/2014/main" id="{196217A0-EE48-B681-8084-F0639F8813EA}"/>
              </a:ext>
            </a:extLst>
          </p:cNvPr>
          <p:cNvSpPr txBox="1"/>
          <p:nvPr/>
        </p:nvSpPr>
        <p:spPr>
          <a:xfrm>
            <a:off x="8135453" y="2786554"/>
            <a:ext cx="6096000" cy="461665"/>
          </a:xfrm>
          <a:prstGeom prst="rect">
            <a:avLst/>
          </a:prstGeom>
          <a:noFill/>
        </p:spPr>
        <p:txBody>
          <a:bodyPr wrap="square">
            <a:spAutoFit/>
          </a:bodyPr>
          <a:lstStyle/>
          <a:p>
            <a:r>
              <a:rPr lang="fr-FR" sz="2400" b="1" dirty="0">
                <a:effectLst/>
                <a:latin typeface="Times New Roman" panose="02020603050405020304" pitchFamily="18" charset="0"/>
                <a:ea typeface="Calibri" panose="020F0502020204030204" pitchFamily="34" charset="0"/>
                <a:cs typeface="Times New Roman" panose="02020603050405020304" pitchFamily="18" charset="0"/>
              </a:rPr>
              <a:t>Capteur </a:t>
            </a:r>
            <a:r>
              <a:rPr lang="fr-FR" sz="2400" b="1" dirty="0" err="1">
                <a:effectLst/>
                <a:latin typeface="Times New Roman" panose="02020603050405020304" pitchFamily="18" charset="0"/>
                <a:ea typeface="Calibri" panose="020F0502020204030204" pitchFamily="34" charset="0"/>
                <a:cs typeface="Times New Roman" panose="02020603050405020304" pitchFamily="18" charset="0"/>
              </a:rPr>
              <a:t>ultrasonic</a:t>
            </a:r>
            <a:r>
              <a:rPr lang="fr-FR" sz="24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fr-TN" sz="2400" b="1" dirty="0">
              <a:latin typeface="Times New Roman" panose="02020603050405020304" pitchFamily="18" charset="0"/>
              <a:cs typeface="Times New Roman" panose="02020603050405020304" pitchFamily="18" charset="0"/>
            </a:endParaRPr>
          </a:p>
        </p:txBody>
      </p:sp>
      <p:pic>
        <p:nvPicPr>
          <p:cNvPr id="10" name="Image 9" descr="Une image contenant équipement électronique, projecteur&#10;&#10;Description générée automatiquement">
            <a:extLst>
              <a:ext uri="{FF2B5EF4-FFF2-40B4-BE49-F238E27FC236}">
                <a16:creationId xmlns:a16="http://schemas.microsoft.com/office/drawing/2014/main" id="{2DA2FBD7-A361-D412-05F1-FD3FC341D8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31966" y="257274"/>
            <a:ext cx="1631399" cy="809499"/>
          </a:xfrm>
          <a:prstGeom prst="rect">
            <a:avLst/>
          </a:prstGeom>
        </p:spPr>
      </p:pic>
      <p:pic>
        <p:nvPicPr>
          <p:cNvPr id="11" name="Image 10" descr="Une image contenant texte, équipement électronique&#10;&#10;Description générée automatiquement">
            <a:extLst>
              <a:ext uri="{FF2B5EF4-FFF2-40B4-BE49-F238E27FC236}">
                <a16:creationId xmlns:a16="http://schemas.microsoft.com/office/drawing/2014/main" id="{E673FF38-2A9A-9BA5-A147-A903724062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2646" y="1328383"/>
            <a:ext cx="4644240" cy="1351647"/>
          </a:xfrm>
          <a:prstGeom prst="rect">
            <a:avLst/>
          </a:prstGeom>
        </p:spPr>
      </p:pic>
      <p:sp>
        <p:nvSpPr>
          <p:cNvPr id="12" name="ZoneTexte 11">
            <a:extLst>
              <a:ext uri="{FF2B5EF4-FFF2-40B4-BE49-F238E27FC236}">
                <a16:creationId xmlns:a16="http://schemas.microsoft.com/office/drawing/2014/main" id="{DD3E8E13-AF4C-680E-0DE6-8F3C1B401FA0}"/>
              </a:ext>
            </a:extLst>
          </p:cNvPr>
          <p:cNvSpPr txBox="1"/>
          <p:nvPr/>
        </p:nvSpPr>
        <p:spPr>
          <a:xfrm>
            <a:off x="7515365" y="6346234"/>
            <a:ext cx="6096000" cy="523220"/>
          </a:xfrm>
          <a:prstGeom prst="rect">
            <a:avLst/>
          </a:prstGeom>
          <a:noFill/>
        </p:spPr>
        <p:txBody>
          <a:bodyPr wrap="square">
            <a:spAutoFit/>
          </a:bodyPr>
          <a:lstStyle/>
          <a:p>
            <a:r>
              <a:rPr lang="fr-FR" sz="2800"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Servo-moteur</a:t>
            </a:r>
            <a:r>
              <a:rPr lang="fr-FR" dirty="0">
                <a:effectLst/>
                <a:latin typeface="Calibri" panose="020F0502020204030204" pitchFamily="34" charset="0"/>
                <a:ea typeface="Calibri" panose="020F0502020204030204" pitchFamily="34" charset="0"/>
                <a:cs typeface="Arial" panose="020B0604020202020204" pitchFamily="34" charset="0"/>
              </a:rPr>
              <a:t> </a:t>
            </a:r>
            <a:endParaRPr lang="fr-TN" dirty="0"/>
          </a:p>
        </p:txBody>
      </p:sp>
      <p:sp>
        <p:nvSpPr>
          <p:cNvPr id="15" name="Triangle rectangle 14">
            <a:extLst>
              <a:ext uri="{FF2B5EF4-FFF2-40B4-BE49-F238E27FC236}">
                <a16:creationId xmlns:a16="http://schemas.microsoft.com/office/drawing/2014/main" id="{B3BC13E6-2A9A-1403-D36D-0887F03989CF}"/>
              </a:ext>
            </a:extLst>
          </p:cNvPr>
          <p:cNvSpPr/>
          <p:nvPr/>
        </p:nvSpPr>
        <p:spPr>
          <a:xfrm rot="16200000">
            <a:off x="11378038" y="6040688"/>
            <a:ext cx="803159" cy="853996"/>
          </a:xfrm>
          <a:prstGeom prst="rtTriangle">
            <a:avLst/>
          </a:prstGeom>
          <a:solidFill>
            <a:srgbClr val="0082B2"/>
          </a:solidFill>
          <a:ln>
            <a:noFill/>
          </a:ln>
        </p:spPr>
        <p:txBody>
          <a:bodyPr spcFirstLastPara="1" wrap="square" lIns="68575" tIns="34275" rIns="68575" bIns="34275" anchor="ctr" anchorCtr="0">
            <a:noAutofit/>
          </a:bodyPr>
          <a:lstStyle/>
          <a:p>
            <a:pPr algn="ctr">
              <a:buClr>
                <a:srgbClr val="000000"/>
              </a:buClr>
              <a:buSzPts val="1400"/>
            </a:pPr>
            <a:endParaRPr lang="fr-FR" sz="1200" b="1" kern="0" dirty="0">
              <a:solidFill>
                <a:srgbClr val="FFFFFF"/>
              </a:solidFill>
              <a:latin typeface="Poppins"/>
              <a:cs typeface="Poppins"/>
              <a:sym typeface="Helvetica Light"/>
            </a:endParaRPr>
          </a:p>
        </p:txBody>
      </p:sp>
      <p:sp>
        <p:nvSpPr>
          <p:cNvPr id="16" name="ZoneTexte 15">
            <a:extLst>
              <a:ext uri="{FF2B5EF4-FFF2-40B4-BE49-F238E27FC236}">
                <a16:creationId xmlns:a16="http://schemas.microsoft.com/office/drawing/2014/main" id="{D74EC3CF-7CC5-4B67-C410-FC154236B00C}"/>
              </a:ext>
            </a:extLst>
          </p:cNvPr>
          <p:cNvSpPr txBox="1"/>
          <p:nvPr/>
        </p:nvSpPr>
        <p:spPr>
          <a:xfrm>
            <a:off x="11679383" y="6439724"/>
            <a:ext cx="51261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eaLnBrk="1" fontAlgn="auto">
              <a:spcBef>
                <a:spcPts val="0"/>
              </a:spcBef>
              <a:spcAft>
                <a:spcPts val="0"/>
              </a:spcAft>
              <a:defRPr sz="3200" b="0">
                <a:solidFill>
                  <a:srgbClr val="FFFFFF"/>
                </a:solidFill>
                <a:latin typeface="+mn-lt"/>
                <a:ea typeface="+mn-ea"/>
                <a:cs typeface="+mn-cs"/>
                <a:sym typeface="Helvetica Neue Medium"/>
              </a:defRPr>
            </a:pPr>
            <a:r>
              <a:rPr lang="fr-FR" sz="1800" b="1" dirty="0">
                <a:solidFill>
                  <a:schemeClr val="bg1"/>
                </a:solidFill>
                <a:latin typeface="Poppins" panose="020B0604020202020204" charset="0"/>
                <a:cs typeface="Poppins" panose="020B0604020202020204" charset="0"/>
                <a:sym typeface="Helvetica Neue Medium"/>
              </a:rPr>
              <a:t>50</a:t>
            </a:r>
          </a:p>
        </p:txBody>
      </p:sp>
      <p:pic>
        <p:nvPicPr>
          <p:cNvPr id="17" name="Image 16">
            <a:extLst>
              <a:ext uri="{FF2B5EF4-FFF2-40B4-BE49-F238E27FC236}">
                <a16:creationId xmlns:a16="http://schemas.microsoft.com/office/drawing/2014/main" id="{027163F7-4130-F452-9683-019F5B10B2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32399" y="3846781"/>
            <a:ext cx="2057400" cy="2219325"/>
          </a:xfrm>
          <a:prstGeom prst="rect">
            <a:avLst/>
          </a:prstGeom>
        </p:spPr>
      </p:pic>
      <p:pic>
        <p:nvPicPr>
          <p:cNvPr id="19" name="Image 18">
            <a:extLst>
              <a:ext uri="{FF2B5EF4-FFF2-40B4-BE49-F238E27FC236}">
                <a16:creationId xmlns:a16="http://schemas.microsoft.com/office/drawing/2014/main" id="{04E523FD-2436-964D-BA31-5FBCAF339C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9748" y="3539119"/>
            <a:ext cx="2552700" cy="1790700"/>
          </a:xfrm>
          <a:prstGeom prst="rect">
            <a:avLst/>
          </a:prstGeom>
        </p:spPr>
      </p:pic>
    </p:spTree>
    <p:extLst>
      <p:ext uri="{BB962C8B-B14F-4D97-AF65-F5344CB8AC3E}">
        <p14:creationId xmlns:p14="http://schemas.microsoft.com/office/powerpoint/2010/main" val="278887999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7">
            <a:extLst>
              <a:ext uri="{FF2B5EF4-FFF2-40B4-BE49-F238E27FC236}">
                <a16:creationId xmlns:a16="http://schemas.microsoft.com/office/drawing/2014/main" id="{A71EE527-ACA5-826C-7F1A-0CB39A378BB2}"/>
              </a:ext>
            </a:extLst>
          </p:cNvPr>
          <p:cNvSpPr txBox="1"/>
          <p:nvPr/>
        </p:nvSpPr>
        <p:spPr>
          <a:xfrm>
            <a:off x="629669" y="252084"/>
            <a:ext cx="7799294" cy="492443"/>
          </a:xfrm>
          <a:prstGeom prst="rect">
            <a:avLst/>
          </a:prstGeom>
          <a:noFill/>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lang="fr-FR" sz="2600" dirty="0">
                <a:effectLst/>
                <a:latin typeface="+mj-lt"/>
                <a:ea typeface="Calibri" panose="020F0502020204030204" pitchFamily="34" charset="0"/>
                <a:cs typeface="Arial" panose="020B0604020202020204" pitchFamily="34" charset="0"/>
              </a:rPr>
              <a:t>Environnement du développement </a:t>
            </a:r>
            <a:r>
              <a:rPr kumimoji="0" lang="fr-FR" sz="2600" i="0" u="none" strike="noStrike" kern="0" cap="none" spc="0" normalizeH="0" baseline="0" noProof="0" dirty="0">
                <a:ln>
                  <a:noFill/>
                </a:ln>
                <a:uLnTx/>
                <a:uFillTx/>
                <a:latin typeface="+mj-lt"/>
                <a:cs typeface="Arial" panose="020B0604020202020204" pitchFamily="34" charset="0"/>
              </a:rPr>
              <a:t>(Système embarqué)</a:t>
            </a:r>
            <a:endParaRPr kumimoji="0" lang="fr-FR" sz="2600" i="0" u="none" strike="noStrike" kern="0" cap="none" spc="0" normalizeH="0" baseline="0" noProof="0" dirty="0">
              <a:ln>
                <a:noFill/>
              </a:ln>
              <a:effectLst/>
              <a:uLnTx/>
              <a:uFillTx/>
              <a:latin typeface="+mj-lt"/>
              <a:cs typeface="Helvetica"/>
            </a:endParaRPr>
          </a:p>
        </p:txBody>
      </p:sp>
      <p:pic>
        <p:nvPicPr>
          <p:cNvPr id="8" name="Picture 2" descr="C (programming language) - Simple English Wikipedia, the free encyclopedia">
            <a:extLst>
              <a:ext uri="{FF2B5EF4-FFF2-40B4-BE49-F238E27FC236}">
                <a16:creationId xmlns:a16="http://schemas.microsoft.com/office/drawing/2014/main" id="{3F5DA4B6-329E-91D2-3A8E-7215E6A49CF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57894" y="1494499"/>
            <a:ext cx="2191230" cy="250018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 — Wikipédia">
            <a:extLst>
              <a:ext uri="{FF2B5EF4-FFF2-40B4-BE49-F238E27FC236}">
                <a16:creationId xmlns:a16="http://schemas.microsoft.com/office/drawing/2014/main" id="{AA640464-4AFF-AA6B-AB70-6AF97B51D45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669" y="1710177"/>
            <a:ext cx="2033495" cy="228450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Arduino — Wikipédia">
            <a:extLst>
              <a:ext uri="{FF2B5EF4-FFF2-40B4-BE49-F238E27FC236}">
                <a16:creationId xmlns:a16="http://schemas.microsoft.com/office/drawing/2014/main" id="{FC4AD3CA-76F5-600E-A7CC-E1BA1499DC3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20942" y="2744590"/>
            <a:ext cx="4408021" cy="3001206"/>
          </a:xfrm>
          <a:prstGeom prst="rect">
            <a:avLst/>
          </a:prstGeom>
          <a:noFill/>
          <a:extLst>
            <a:ext uri="{909E8E84-426E-40DD-AFC4-6F175D3DCCD1}">
              <a14:hiddenFill xmlns:a14="http://schemas.microsoft.com/office/drawing/2010/main">
                <a:solidFill>
                  <a:srgbClr val="FFFFFF"/>
                </a:solidFill>
              </a14:hiddenFill>
            </a:ext>
          </a:extLst>
        </p:spPr>
      </p:pic>
      <p:sp>
        <p:nvSpPr>
          <p:cNvPr id="13" name="Triangle rectangle 12">
            <a:extLst>
              <a:ext uri="{FF2B5EF4-FFF2-40B4-BE49-F238E27FC236}">
                <a16:creationId xmlns:a16="http://schemas.microsoft.com/office/drawing/2014/main" id="{568D2C91-ADA7-C34E-BFB4-F1860AD58DE9}"/>
              </a:ext>
            </a:extLst>
          </p:cNvPr>
          <p:cNvSpPr/>
          <p:nvPr/>
        </p:nvSpPr>
        <p:spPr>
          <a:xfrm rot="16200000">
            <a:off x="11378038" y="6040688"/>
            <a:ext cx="803159" cy="853996"/>
          </a:xfrm>
          <a:prstGeom prst="rtTriangle">
            <a:avLst/>
          </a:prstGeom>
          <a:solidFill>
            <a:srgbClr val="0082B2"/>
          </a:solidFill>
          <a:ln>
            <a:noFill/>
          </a:ln>
        </p:spPr>
        <p:txBody>
          <a:bodyPr spcFirstLastPara="1" wrap="square" lIns="68575" tIns="34275" rIns="68575" bIns="34275" anchor="ctr" anchorCtr="0">
            <a:noAutofit/>
          </a:bodyPr>
          <a:lstStyle/>
          <a:p>
            <a:pPr algn="ctr">
              <a:buClr>
                <a:srgbClr val="000000"/>
              </a:buClr>
              <a:buSzPts val="1400"/>
            </a:pPr>
            <a:endParaRPr lang="fr-FR" sz="1200" b="1" kern="0" dirty="0">
              <a:solidFill>
                <a:srgbClr val="FFFFFF"/>
              </a:solidFill>
              <a:latin typeface="Poppins"/>
              <a:cs typeface="Poppins"/>
              <a:sym typeface="Helvetica Light"/>
            </a:endParaRPr>
          </a:p>
        </p:txBody>
      </p:sp>
      <p:sp>
        <p:nvSpPr>
          <p:cNvPr id="14" name="ZoneTexte 13">
            <a:extLst>
              <a:ext uri="{FF2B5EF4-FFF2-40B4-BE49-F238E27FC236}">
                <a16:creationId xmlns:a16="http://schemas.microsoft.com/office/drawing/2014/main" id="{A36AFB56-0B3C-BE94-7BDA-7A3C14F6CBE1}"/>
              </a:ext>
            </a:extLst>
          </p:cNvPr>
          <p:cNvSpPr txBox="1"/>
          <p:nvPr/>
        </p:nvSpPr>
        <p:spPr>
          <a:xfrm>
            <a:off x="11679383" y="6439724"/>
            <a:ext cx="51261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eaLnBrk="1" fontAlgn="auto">
              <a:spcBef>
                <a:spcPts val="0"/>
              </a:spcBef>
              <a:spcAft>
                <a:spcPts val="0"/>
              </a:spcAft>
              <a:defRPr sz="3200" b="0">
                <a:solidFill>
                  <a:srgbClr val="FFFFFF"/>
                </a:solidFill>
                <a:latin typeface="+mn-lt"/>
                <a:ea typeface="+mn-ea"/>
                <a:cs typeface="+mn-cs"/>
                <a:sym typeface="Helvetica Neue Medium"/>
              </a:defRPr>
            </a:pPr>
            <a:r>
              <a:rPr lang="fr-FR" sz="1800" b="1" dirty="0">
                <a:solidFill>
                  <a:schemeClr val="bg1"/>
                </a:solidFill>
                <a:latin typeface="Poppins" panose="020B0604020202020204" charset="0"/>
                <a:cs typeface="Poppins" panose="020B0604020202020204" charset="0"/>
                <a:sym typeface="Helvetica Neue Medium"/>
              </a:rPr>
              <a:t>51</a:t>
            </a:r>
          </a:p>
        </p:txBody>
      </p:sp>
    </p:spTree>
    <p:extLst>
      <p:ext uri="{BB962C8B-B14F-4D97-AF65-F5344CB8AC3E}">
        <p14:creationId xmlns:p14="http://schemas.microsoft.com/office/powerpoint/2010/main" val="355794357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5BABD780-1046-400E-7D77-EB94595E11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4025" y="274420"/>
            <a:ext cx="8743950" cy="6309160"/>
          </a:xfrm>
          <a:prstGeom prst="rect">
            <a:avLst/>
          </a:prstGeom>
        </p:spPr>
      </p:pic>
      <p:sp>
        <p:nvSpPr>
          <p:cNvPr id="8" name="Triangle rectangle 7">
            <a:extLst>
              <a:ext uri="{FF2B5EF4-FFF2-40B4-BE49-F238E27FC236}">
                <a16:creationId xmlns:a16="http://schemas.microsoft.com/office/drawing/2014/main" id="{D16E05EB-7A1D-597B-5531-182A459D2C07}"/>
              </a:ext>
            </a:extLst>
          </p:cNvPr>
          <p:cNvSpPr/>
          <p:nvPr/>
        </p:nvSpPr>
        <p:spPr>
          <a:xfrm rot="16200000">
            <a:off x="11378038" y="6040688"/>
            <a:ext cx="803159" cy="853996"/>
          </a:xfrm>
          <a:prstGeom prst="rtTriangle">
            <a:avLst/>
          </a:prstGeom>
          <a:solidFill>
            <a:srgbClr val="0082B2"/>
          </a:solidFill>
          <a:ln>
            <a:noFill/>
          </a:ln>
        </p:spPr>
        <p:txBody>
          <a:bodyPr spcFirstLastPara="1" wrap="square" lIns="68575" tIns="34275" rIns="68575" bIns="34275" anchor="ctr" anchorCtr="0">
            <a:noAutofit/>
          </a:bodyPr>
          <a:lstStyle/>
          <a:p>
            <a:pPr algn="ctr">
              <a:buClr>
                <a:srgbClr val="000000"/>
              </a:buClr>
              <a:buSzPts val="1400"/>
            </a:pPr>
            <a:endParaRPr lang="fr-FR" sz="1200" b="1" kern="0" dirty="0">
              <a:solidFill>
                <a:srgbClr val="FFFFFF"/>
              </a:solidFill>
              <a:latin typeface="Poppins"/>
              <a:cs typeface="Poppins"/>
              <a:sym typeface="Helvetica Light"/>
            </a:endParaRPr>
          </a:p>
        </p:txBody>
      </p:sp>
      <p:sp>
        <p:nvSpPr>
          <p:cNvPr id="9" name="ZoneTexte 8">
            <a:extLst>
              <a:ext uri="{FF2B5EF4-FFF2-40B4-BE49-F238E27FC236}">
                <a16:creationId xmlns:a16="http://schemas.microsoft.com/office/drawing/2014/main" id="{617ABF57-EC77-5C90-EA44-6949B79C808B}"/>
              </a:ext>
            </a:extLst>
          </p:cNvPr>
          <p:cNvSpPr txBox="1"/>
          <p:nvPr/>
        </p:nvSpPr>
        <p:spPr>
          <a:xfrm>
            <a:off x="11679383" y="6439724"/>
            <a:ext cx="51261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eaLnBrk="1" fontAlgn="auto">
              <a:spcBef>
                <a:spcPts val="0"/>
              </a:spcBef>
              <a:spcAft>
                <a:spcPts val="0"/>
              </a:spcAft>
              <a:defRPr sz="3200" b="0">
                <a:solidFill>
                  <a:srgbClr val="FFFFFF"/>
                </a:solidFill>
                <a:latin typeface="+mn-lt"/>
                <a:ea typeface="+mn-ea"/>
                <a:cs typeface="+mn-cs"/>
                <a:sym typeface="Helvetica Neue Medium"/>
              </a:defRPr>
            </a:pPr>
            <a:r>
              <a:rPr lang="fr-FR" sz="1800" b="1" dirty="0">
                <a:solidFill>
                  <a:schemeClr val="bg1"/>
                </a:solidFill>
                <a:latin typeface="Poppins" panose="020B0604020202020204" charset="0"/>
                <a:cs typeface="Poppins" panose="020B0604020202020204" charset="0"/>
                <a:sym typeface="Helvetica Neue Medium"/>
              </a:rPr>
              <a:t>52</a:t>
            </a:r>
          </a:p>
        </p:txBody>
      </p:sp>
    </p:spTree>
    <p:extLst>
      <p:ext uri="{BB962C8B-B14F-4D97-AF65-F5344CB8AC3E}">
        <p14:creationId xmlns:p14="http://schemas.microsoft.com/office/powerpoint/2010/main" val="32872189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DED4CE5D-17C4-7747-DDA6-B60579E7C598}"/>
              </a:ext>
            </a:extLst>
          </p:cNvPr>
          <p:cNvSpPr txBox="1"/>
          <p:nvPr/>
        </p:nvSpPr>
        <p:spPr>
          <a:xfrm>
            <a:off x="2758633" y="3429000"/>
            <a:ext cx="6094070" cy="461665"/>
          </a:xfrm>
          <a:prstGeom prst="rect">
            <a:avLst/>
          </a:prstGeom>
          <a:noFill/>
        </p:spPr>
        <p:txBody>
          <a:bodyPr wrap="square">
            <a:spAutoFit/>
          </a:bodyPr>
          <a:lstStyle/>
          <a:p>
            <a:r>
              <a:rPr lang="fr-FR" sz="2400" b="1" u="sng" dirty="0"/>
              <a:t>Lancement de la vidéo </a:t>
            </a:r>
            <a:endParaRPr lang="fr-TN" sz="2400" b="1" u="sng" dirty="0"/>
          </a:p>
        </p:txBody>
      </p:sp>
      <p:pic>
        <p:nvPicPr>
          <p:cNvPr id="6" name="Image 5">
            <a:extLst>
              <a:ext uri="{FF2B5EF4-FFF2-40B4-BE49-F238E27FC236}">
                <a16:creationId xmlns:a16="http://schemas.microsoft.com/office/drawing/2014/main" id="{983568F4-9D9A-A003-FC3A-155AEB8ACA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5364" y="1839845"/>
            <a:ext cx="2316251" cy="2808059"/>
          </a:xfrm>
          <a:prstGeom prst="rect">
            <a:avLst/>
          </a:prstGeom>
        </p:spPr>
      </p:pic>
      <p:sp>
        <p:nvSpPr>
          <p:cNvPr id="7" name="Rectangle 6">
            <a:extLst>
              <a:ext uri="{FF2B5EF4-FFF2-40B4-BE49-F238E27FC236}">
                <a16:creationId xmlns:a16="http://schemas.microsoft.com/office/drawing/2014/main" id="{0076E078-F40A-F0D0-1AE7-5D2C79685B07}"/>
              </a:ext>
            </a:extLst>
          </p:cNvPr>
          <p:cNvSpPr/>
          <p:nvPr/>
        </p:nvSpPr>
        <p:spPr>
          <a:xfrm>
            <a:off x="519709" y="1839845"/>
            <a:ext cx="7559421" cy="1015663"/>
          </a:xfrm>
          <a:prstGeom prst="rect">
            <a:avLst/>
          </a:prstGeom>
          <a:solidFill>
            <a:schemeClr val="accent5">
              <a:alpha val="37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lIns="91440" tIns="45720" rIns="91440" bIns="45720">
            <a:spAutoFit/>
          </a:bodyPr>
          <a:lstStyle/>
          <a:p>
            <a:pPr marL="0" indent="0" algn="ctr" defTabSz="685783">
              <a:buClrTx/>
              <a:buNone/>
              <a:defRPr/>
            </a:pPr>
            <a:r>
              <a:rPr lang="fr-FR" sz="6000" b="1" spc="-5" dirty="0">
                <a:solidFill>
                  <a:schemeClr val="accent1">
                    <a:lumMod val="50000"/>
                  </a:schemeClr>
                </a:solidFill>
                <a:latin typeface="Arial"/>
                <a:cs typeface="Arial"/>
              </a:rPr>
              <a:t>Démonstration</a:t>
            </a:r>
            <a:endParaRPr lang="fr-FR" altLang="ko-KR" sz="6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Poppins" panose="020B0604020202020204" charset="0"/>
              <a:cs typeface="Poppins" panose="020B0604020202020204" charset="0"/>
            </a:endParaRPr>
          </a:p>
        </p:txBody>
      </p:sp>
      <p:sp>
        <p:nvSpPr>
          <p:cNvPr id="8" name="Google Shape;3898;p73">
            <a:extLst>
              <a:ext uri="{FF2B5EF4-FFF2-40B4-BE49-F238E27FC236}">
                <a16:creationId xmlns:a16="http://schemas.microsoft.com/office/drawing/2014/main" id="{4EA6F0E4-104A-FDD7-7A06-75934A8D3520}"/>
              </a:ext>
            </a:extLst>
          </p:cNvPr>
          <p:cNvSpPr/>
          <p:nvPr/>
        </p:nvSpPr>
        <p:spPr>
          <a:xfrm flipH="1">
            <a:off x="3448019" y="814116"/>
            <a:ext cx="1702800" cy="854400"/>
          </a:xfrm>
          <a:prstGeom prst="roundRect">
            <a:avLst>
              <a:gd name="adj" fmla="val 50000"/>
            </a:avLst>
          </a:prstGeom>
          <a:gradFill>
            <a:gsLst>
              <a:gs pos="0">
                <a:schemeClr val="accent5">
                  <a:lumMod val="110000"/>
                  <a:satMod val="105000"/>
                  <a:tint val="67000"/>
                </a:schemeClr>
              </a:gs>
              <a:gs pos="24000">
                <a:schemeClr val="accent5">
                  <a:satMod val="103000"/>
                  <a:tint val="73000"/>
                  <a:lumMod val="36000"/>
                  <a:lumOff val="64000"/>
                  <a:alpha val="0"/>
                </a:schemeClr>
              </a:gs>
              <a:gs pos="100000">
                <a:schemeClr val="accent5">
                  <a:lumMod val="105000"/>
                  <a:satMod val="109000"/>
                  <a:tint val="81000"/>
                </a:schemeClr>
              </a:gs>
            </a:gsLst>
          </a:gradFill>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fr-FR" sz="3600" dirty="0"/>
              <a:t>4</a:t>
            </a:r>
            <a:endParaRPr sz="3600" dirty="0"/>
          </a:p>
        </p:txBody>
      </p:sp>
      <p:sp>
        <p:nvSpPr>
          <p:cNvPr id="9" name="Triangle rectangle 8">
            <a:extLst>
              <a:ext uri="{FF2B5EF4-FFF2-40B4-BE49-F238E27FC236}">
                <a16:creationId xmlns:a16="http://schemas.microsoft.com/office/drawing/2014/main" id="{734FA13A-10DC-BFE7-8A6C-4C316DD19AE6}"/>
              </a:ext>
            </a:extLst>
          </p:cNvPr>
          <p:cNvSpPr/>
          <p:nvPr/>
        </p:nvSpPr>
        <p:spPr>
          <a:xfrm rot="16200000">
            <a:off x="11378038" y="6040688"/>
            <a:ext cx="803159" cy="853996"/>
          </a:xfrm>
          <a:prstGeom prst="rtTriangle">
            <a:avLst/>
          </a:prstGeom>
          <a:solidFill>
            <a:srgbClr val="0082B2"/>
          </a:solidFill>
          <a:ln>
            <a:noFill/>
          </a:ln>
        </p:spPr>
        <p:txBody>
          <a:bodyPr spcFirstLastPara="1" wrap="square" lIns="68575" tIns="34275" rIns="68575" bIns="34275" anchor="ctr" anchorCtr="0">
            <a:noAutofit/>
          </a:bodyPr>
          <a:lstStyle/>
          <a:p>
            <a:pPr algn="ctr">
              <a:buClr>
                <a:srgbClr val="000000"/>
              </a:buClr>
              <a:buSzPts val="1400"/>
            </a:pPr>
            <a:endParaRPr lang="fr-FR" sz="1200" b="1" kern="0" dirty="0">
              <a:solidFill>
                <a:srgbClr val="FFFFFF"/>
              </a:solidFill>
              <a:latin typeface="Poppins"/>
              <a:cs typeface="Poppins"/>
              <a:sym typeface="Helvetica Light"/>
            </a:endParaRPr>
          </a:p>
        </p:txBody>
      </p:sp>
      <p:sp>
        <p:nvSpPr>
          <p:cNvPr id="10" name="ZoneTexte 9">
            <a:extLst>
              <a:ext uri="{FF2B5EF4-FFF2-40B4-BE49-F238E27FC236}">
                <a16:creationId xmlns:a16="http://schemas.microsoft.com/office/drawing/2014/main" id="{6D89C82D-7417-8271-D59B-815900AF5FF0}"/>
              </a:ext>
            </a:extLst>
          </p:cNvPr>
          <p:cNvSpPr txBox="1"/>
          <p:nvPr/>
        </p:nvSpPr>
        <p:spPr>
          <a:xfrm>
            <a:off x="11679383" y="6439724"/>
            <a:ext cx="51261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eaLnBrk="1" fontAlgn="auto">
              <a:spcBef>
                <a:spcPts val="0"/>
              </a:spcBef>
              <a:spcAft>
                <a:spcPts val="0"/>
              </a:spcAft>
              <a:defRPr sz="3200" b="0">
                <a:solidFill>
                  <a:srgbClr val="FFFFFF"/>
                </a:solidFill>
                <a:latin typeface="+mn-lt"/>
                <a:ea typeface="+mn-ea"/>
                <a:cs typeface="+mn-cs"/>
                <a:sym typeface="Helvetica Neue Medium"/>
              </a:defRPr>
            </a:pPr>
            <a:r>
              <a:rPr lang="fr-FR" sz="1800" b="1" dirty="0">
                <a:solidFill>
                  <a:schemeClr val="bg1"/>
                </a:solidFill>
                <a:latin typeface="Poppins" panose="020B0604020202020204" charset="0"/>
                <a:cs typeface="Poppins" panose="020B0604020202020204" charset="0"/>
                <a:sym typeface="Helvetica Neue Medium"/>
              </a:rPr>
              <a:t>53</a:t>
            </a:r>
          </a:p>
        </p:txBody>
      </p:sp>
    </p:spTree>
    <p:extLst>
      <p:ext uri="{BB962C8B-B14F-4D97-AF65-F5344CB8AC3E}">
        <p14:creationId xmlns:p14="http://schemas.microsoft.com/office/powerpoint/2010/main" val="17193184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93894299-45C3-4CD7-8207-907FDA24F6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975" y="571499"/>
            <a:ext cx="5143500" cy="497205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Image 6">
            <a:extLst>
              <a:ext uri="{FF2B5EF4-FFF2-40B4-BE49-F238E27FC236}">
                <a16:creationId xmlns:a16="http://schemas.microsoft.com/office/drawing/2014/main" id="{3D538D48-8FFA-1AC1-5B0D-D2A8F913214D}"/>
              </a:ext>
            </a:extLst>
          </p:cNvPr>
          <p:cNvPicPr>
            <a:picLocks noChangeAspect="1"/>
          </p:cNvPicPr>
          <p:nvPr/>
        </p:nvPicPr>
        <p:blipFill rotWithShape="1">
          <a:blip r:embed="rId3">
            <a:extLst>
              <a:ext uri="{28A0092B-C50C-407E-A947-70E740481C1C}">
                <a14:useLocalDpi xmlns:a14="http://schemas.microsoft.com/office/drawing/2010/main" val="0"/>
              </a:ext>
            </a:extLst>
          </a:blip>
          <a:srcRect l="1666" r="3517" b="5134"/>
          <a:stretch/>
        </p:blipFill>
        <p:spPr>
          <a:xfrm>
            <a:off x="6200775" y="1381123"/>
            <a:ext cx="5524500" cy="349567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Triangle rectangle 7">
            <a:extLst>
              <a:ext uri="{FF2B5EF4-FFF2-40B4-BE49-F238E27FC236}">
                <a16:creationId xmlns:a16="http://schemas.microsoft.com/office/drawing/2014/main" id="{935D4BC8-A3A6-D791-0EC9-000A80BA400A}"/>
              </a:ext>
            </a:extLst>
          </p:cNvPr>
          <p:cNvSpPr/>
          <p:nvPr/>
        </p:nvSpPr>
        <p:spPr>
          <a:xfrm rot="16200000">
            <a:off x="11378038" y="6040688"/>
            <a:ext cx="803159" cy="853996"/>
          </a:xfrm>
          <a:prstGeom prst="rtTriangle">
            <a:avLst/>
          </a:prstGeom>
          <a:solidFill>
            <a:srgbClr val="0082B2"/>
          </a:solidFill>
          <a:ln>
            <a:noFill/>
          </a:ln>
        </p:spPr>
        <p:txBody>
          <a:bodyPr spcFirstLastPara="1" wrap="square" lIns="68575" tIns="34275" rIns="68575" bIns="34275" anchor="ctr" anchorCtr="0">
            <a:noAutofit/>
          </a:bodyPr>
          <a:lstStyle/>
          <a:p>
            <a:pPr algn="ctr">
              <a:buClr>
                <a:srgbClr val="000000"/>
              </a:buClr>
              <a:buSzPts val="1400"/>
            </a:pPr>
            <a:endParaRPr lang="fr-FR" sz="1200" b="1" kern="0" dirty="0">
              <a:solidFill>
                <a:srgbClr val="FFFFFF"/>
              </a:solidFill>
              <a:latin typeface="Poppins"/>
              <a:cs typeface="Poppins"/>
              <a:sym typeface="Helvetica Light"/>
            </a:endParaRPr>
          </a:p>
        </p:txBody>
      </p:sp>
      <p:sp>
        <p:nvSpPr>
          <p:cNvPr id="9" name="ZoneTexte 8">
            <a:extLst>
              <a:ext uri="{FF2B5EF4-FFF2-40B4-BE49-F238E27FC236}">
                <a16:creationId xmlns:a16="http://schemas.microsoft.com/office/drawing/2014/main" id="{51429B84-D17C-E889-91EF-5728A471F354}"/>
              </a:ext>
            </a:extLst>
          </p:cNvPr>
          <p:cNvSpPr txBox="1"/>
          <p:nvPr/>
        </p:nvSpPr>
        <p:spPr>
          <a:xfrm>
            <a:off x="11679383" y="6439724"/>
            <a:ext cx="51261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eaLnBrk="1" fontAlgn="auto">
              <a:spcBef>
                <a:spcPts val="0"/>
              </a:spcBef>
              <a:spcAft>
                <a:spcPts val="0"/>
              </a:spcAft>
              <a:defRPr sz="3200" b="0">
                <a:solidFill>
                  <a:srgbClr val="FFFFFF"/>
                </a:solidFill>
                <a:latin typeface="+mn-lt"/>
                <a:ea typeface="+mn-ea"/>
                <a:cs typeface="+mn-cs"/>
                <a:sym typeface="Helvetica Neue Medium"/>
              </a:defRPr>
            </a:pPr>
            <a:r>
              <a:rPr lang="fr-FR" sz="1800" b="1" dirty="0">
                <a:solidFill>
                  <a:schemeClr val="bg1"/>
                </a:solidFill>
                <a:latin typeface="Poppins" panose="020B0604020202020204" charset="0"/>
                <a:cs typeface="Poppins" panose="020B0604020202020204" charset="0"/>
                <a:sym typeface="Helvetica Neue Medium"/>
              </a:rPr>
              <a:t>54</a:t>
            </a:r>
          </a:p>
        </p:txBody>
      </p:sp>
    </p:spTree>
    <p:extLst>
      <p:ext uri="{BB962C8B-B14F-4D97-AF65-F5344CB8AC3E}">
        <p14:creationId xmlns:p14="http://schemas.microsoft.com/office/powerpoint/2010/main" val="10053140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A22FA733-A251-2DD0-0EFE-6014FD40BC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310629" y="479124"/>
            <a:ext cx="3408068" cy="524827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Image 6">
            <a:extLst>
              <a:ext uri="{FF2B5EF4-FFF2-40B4-BE49-F238E27FC236}">
                <a16:creationId xmlns:a16="http://schemas.microsoft.com/office/drawing/2014/main" id="{6C058C1B-13E7-13D1-C855-0E65773948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997" y="1447796"/>
            <a:ext cx="5438777" cy="336699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Triangle rectangle 7">
            <a:extLst>
              <a:ext uri="{FF2B5EF4-FFF2-40B4-BE49-F238E27FC236}">
                <a16:creationId xmlns:a16="http://schemas.microsoft.com/office/drawing/2014/main" id="{546D7995-25AA-D1DF-1A70-3308E5AC462D}"/>
              </a:ext>
            </a:extLst>
          </p:cNvPr>
          <p:cNvSpPr/>
          <p:nvPr/>
        </p:nvSpPr>
        <p:spPr>
          <a:xfrm rot="16200000">
            <a:off x="11378038" y="6040688"/>
            <a:ext cx="803159" cy="853996"/>
          </a:xfrm>
          <a:prstGeom prst="rtTriangle">
            <a:avLst/>
          </a:prstGeom>
          <a:solidFill>
            <a:srgbClr val="0082B2"/>
          </a:solidFill>
          <a:ln>
            <a:noFill/>
          </a:ln>
        </p:spPr>
        <p:txBody>
          <a:bodyPr spcFirstLastPara="1" wrap="square" lIns="68575" tIns="34275" rIns="68575" bIns="34275" anchor="ctr" anchorCtr="0">
            <a:noAutofit/>
          </a:bodyPr>
          <a:lstStyle/>
          <a:p>
            <a:pPr algn="ctr">
              <a:buClr>
                <a:srgbClr val="000000"/>
              </a:buClr>
              <a:buSzPts val="1400"/>
            </a:pPr>
            <a:endParaRPr lang="fr-FR" sz="1200" b="1" kern="0" dirty="0">
              <a:solidFill>
                <a:srgbClr val="FFFFFF"/>
              </a:solidFill>
              <a:latin typeface="Poppins"/>
              <a:cs typeface="Poppins"/>
              <a:sym typeface="Helvetica Light"/>
            </a:endParaRPr>
          </a:p>
        </p:txBody>
      </p:sp>
      <p:sp>
        <p:nvSpPr>
          <p:cNvPr id="9" name="ZoneTexte 8">
            <a:extLst>
              <a:ext uri="{FF2B5EF4-FFF2-40B4-BE49-F238E27FC236}">
                <a16:creationId xmlns:a16="http://schemas.microsoft.com/office/drawing/2014/main" id="{A0244A5D-C877-9297-B7F7-4199B4FB12EE}"/>
              </a:ext>
            </a:extLst>
          </p:cNvPr>
          <p:cNvSpPr txBox="1"/>
          <p:nvPr/>
        </p:nvSpPr>
        <p:spPr>
          <a:xfrm>
            <a:off x="11679383" y="6439724"/>
            <a:ext cx="51261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eaLnBrk="1" fontAlgn="auto">
              <a:spcBef>
                <a:spcPts val="0"/>
              </a:spcBef>
              <a:spcAft>
                <a:spcPts val="0"/>
              </a:spcAft>
              <a:defRPr sz="3200" b="0">
                <a:solidFill>
                  <a:srgbClr val="FFFFFF"/>
                </a:solidFill>
                <a:latin typeface="+mn-lt"/>
                <a:ea typeface="+mn-ea"/>
                <a:cs typeface="+mn-cs"/>
                <a:sym typeface="Helvetica Neue Medium"/>
              </a:defRPr>
            </a:pPr>
            <a:r>
              <a:rPr lang="fr-FR" sz="1800" b="1" dirty="0">
                <a:solidFill>
                  <a:schemeClr val="bg1"/>
                </a:solidFill>
                <a:latin typeface="Poppins" panose="020B0604020202020204" charset="0"/>
                <a:cs typeface="Poppins" panose="020B0604020202020204" charset="0"/>
                <a:sym typeface="Helvetica Neue Medium"/>
              </a:rPr>
              <a:t>55</a:t>
            </a:r>
          </a:p>
        </p:txBody>
      </p:sp>
    </p:spTree>
    <p:extLst>
      <p:ext uri="{BB962C8B-B14F-4D97-AF65-F5344CB8AC3E}">
        <p14:creationId xmlns:p14="http://schemas.microsoft.com/office/powerpoint/2010/main" val="369652024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5AD6FD2C-3193-4487-961A-30FBF9EFCC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193800" y="244475"/>
            <a:ext cx="4305300" cy="57404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Image 6">
            <a:extLst>
              <a:ext uri="{FF2B5EF4-FFF2-40B4-BE49-F238E27FC236}">
                <a16:creationId xmlns:a16="http://schemas.microsoft.com/office/drawing/2014/main" id="{BB7925BD-30BB-3E33-7F74-3E119B06B5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6025" y="914400"/>
            <a:ext cx="5757333" cy="440054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Triangle rectangle 7">
            <a:extLst>
              <a:ext uri="{FF2B5EF4-FFF2-40B4-BE49-F238E27FC236}">
                <a16:creationId xmlns:a16="http://schemas.microsoft.com/office/drawing/2014/main" id="{70783990-C2FC-F11E-C16F-B6B1D5F92854}"/>
              </a:ext>
            </a:extLst>
          </p:cNvPr>
          <p:cNvSpPr/>
          <p:nvPr/>
        </p:nvSpPr>
        <p:spPr>
          <a:xfrm rot="16200000">
            <a:off x="11378038" y="6040688"/>
            <a:ext cx="803159" cy="853996"/>
          </a:xfrm>
          <a:prstGeom prst="rtTriangle">
            <a:avLst/>
          </a:prstGeom>
          <a:solidFill>
            <a:srgbClr val="0082B2"/>
          </a:solidFill>
          <a:ln>
            <a:noFill/>
          </a:ln>
        </p:spPr>
        <p:txBody>
          <a:bodyPr spcFirstLastPara="1" wrap="square" lIns="68575" tIns="34275" rIns="68575" bIns="34275" anchor="ctr" anchorCtr="0">
            <a:noAutofit/>
          </a:bodyPr>
          <a:lstStyle/>
          <a:p>
            <a:pPr algn="ctr">
              <a:buClr>
                <a:srgbClr val="000000"/>
              </a:buClr>
              <a:buSzPts val="1400"/>
            </a:pPr>
            <a:endParaRPr lang="fr-FR" sz="1200" b="1" kern="0" dirty="0">
              <a:solidFill>
                <a:srgbClr val="FFFFFF"/>
              </a:solidFill>
              <a:latin typeface="Poppins"/>
              <a:cs typeface="Poppins"/>
              <a:sym typeface="Helvetica Light"/>
            </a:endParaRPr>
          </a:p>
        </p:txBody>
      </p:sp>
      <p:sp>
        <p:nvSpPr>
          <p:cNvPr id="9" name="ZoneTexte 8">
            <a:extLst>
              <a:ext uri="{FF2B5EF4-FFF2-40B4-BE49-F238E27FC236}">
                <a16:creationId xmlns:a16="http://schemas.microsoft.com/office/drawing/2014/main" id="{F596707A-1AA7-7644-DE1A-4C7F50BD5BFB}"/>
              </a:ext>
            </a:extLst>
          </p:cNvPr>
          <p:cNvSpPr txBox="1"/>
          <p:nvPr/>
        </p:nvSpPr>
        <p:spPr>
          <a:xfrm>
            <a:off x="11679383" y="6439724"/>
            <a:ext cx="51261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eaLnBrk="1" fontAlgn="auto">
              <a:spcBef>
                <a:spcPts val="0"/>
              </a:spcBef>
              <a:spcAft>
                <a:spcPts val="0"/>
              </a:spcAft>
              <a:defRPr sz="3200" b="0">
                <a:solidFill>
                  <a:srgbClr val="FFFFFF"/>
                </a:solidFill>
                <a:latin typeface="+mn-lt"/>
                <a:ea typeface="+mn-ea"/>
                <a:cs typeface="+mn-cs"/>
                <a:sym typeface="Helvetica Neue Medium"/>
              </a:defRPr>
            </a:pPr>
            <a:r>
              <a:rPr lang="fr-FR" sz="1800" b="1" dirty="0">
                <a:solidFill>
                  <a:schemeClr val="bg1"/>
                </a:solidFill>
                <a:latin typeface="Poppins" panose="020B0604020202020204" charset="0"/>
                <a:cs typeface="Poppins" panose="020B0604020202020204" charset="0"/>
                <a:sym typeface="Helvetica Neue Medium"/>
              </a:rPr>
              <a:t>56</a:t>
            </a:r>
          </a:p>
        </p:txBody>
      </p:sp>
    </p:spTree>
    <p:extLst>
      <p:ext uri="{BB962C8B-B14F-4D97-AF65-F5344CB8AC3E}">
        <p14:creationId xmlns:p14="http://schemas.microsoft.com/office/powerpoint/2010/main" val="3813858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AFC3068D-FC2E-AFF0-CC9C-ED0D320443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656" y="1228725"/>
            <a:ext cx="5586344" cy="41910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Image 6">
            <a:extLst>
              <a:ext uri="{FF2B5EF4-FFF2-40B4-BE49-F238E27FC236}">
                <a16:creationId xmlns:a16="http://schemas.microsoft.com/office/drawing/2014/main" id="{9FF8BC41-0F23-B6A7-6490-674083E47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2619" y="1548110"/>
            <a:ext cx="5867400" cy="355223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Triangle rectangle 7">
            <a:extLst>
              <a:ext uri="{FF2B5EF4-FFF2-40B4-BE49-F238E27FC236}">
                <a16:creationId xmlns:a16="http://schemas.microsoft.com/office/drawing/2014/main" id="{E81FFA05-E4DE-CC13-749D-0339EC5CC993}"/>
              </a:ext>
            </a:extLst>
          </p:cNvPr>
          <p:cNvSpPr/>
          <p:nvPr/>
        </p:nvSpPr>
        <p:spPr>
          <a:xfrm rot="16200000">
            <a:off x="11378038" y="6040688"/>
            <a:ext cx="803159" cy="853996"/>
          </a:xfrm>
          <a:prstGeom prst="rtTriangle">
            <a:avLst/>
          </a:prstGeom>
          <a:solidFill>
            <a:srgbClr val="0082B2"/>
          </a:solidFill>
          <a:ln>
            <a:noFill/>
          </a:ln>
        </p:spPr>
        <p:txBody>
          <a:bodyPr spcFirstLastPara="1" wrap="square" lIns="68575" tIns="34275" rIns="68575" bIns="34275" anchor="ctr" anchorCtr="0">
            <a:noAutofit/>
          </a:bodyPr>
          <a:lstStyle/>
          <a:p>
            <a:pPr algn="ctr">
              <a:buClr>
                <a:srgbClr val="000000"/>
              </a:buClr>
              <a:buSzPts val="1400"/>
            </a:pPr>
            <a:endParaRPr lang="fr-FR" sz="1200" b="1" kern="0" dirty="0">
              <a:solidFill>
                <a:srgbClr val="FFFFFF"/>
              </a:solidFill>
              <a:latin typeface="Poppins"/>
              <a:cs typeface="Poppins"/>
              <a:sym typeface="Helvetica Light"/>
            </a:endParaRPr>
          </a:p>
        </p:txBody>
      </p:sp>
      <p:sp>
        <p:nvSpPr>
          <p:cNvPr id="9" name="ZoneTexte 8">
            <a:extLst>
              <a:ext uri="{FF2B5EF4-FFF2-40B4-BE49-F238E27FC236}">
                <a16:creationId xmlns:a16="http://schemas.microsoft.com/office/drawing/2014/main" id="{E4022EA9-9480-5FF8-BEFD-8BDF319F57EC}"/>
              </a:ext>
            </a:extLst>
          </p:cNvPr>
          <p:cNvSpPr txBox="1"/>
          <p:nvPr/>
        </p:nvSpPr>
        <p:spPr>
          <a:xfrm>
            <a:off x="11679383" y="6439724"/>
            <a:ext cx="51261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eaLnBrk="1" fontAlgn="auto">
              <a:spcBef>
                <a:spcPts val="0"/>
              </a:spcBef>
              <a:spcAft>
                <a:spcPts val="0"/>
              </a:spcAft>
              <a:defRPr sz="3200" b="0">
                <a:solidFill>
                  <a:srgbClr val="FFFFFF"/>
                </a:solidFill>
                <a:latin typeface="+mn-lt"/>
                <a:ea typeface="+mn-ea"/>
                <a:cs typeface="+mn-cs"/>
                <a:sym typeface="Helvetica Neue Medium"/>
              </a:defRPr>
            </a:pPr>
            <a:r>
              <a:rPr lang="fr-FR" sz="1800" b="1" dirty="0">
                <a:solidFill>
                  <a:schemeClr val="bg1"/>
                </a:solidFill>
                <a:latin typeface="Poppins" panose="020B0604020202020204" charset="0"/>
                <a:cs typeface="Poppins" panose="020B0604020202020204" charset="0"/>
                <a:sym typeface="Helvetica Neue Medium"/>
              </a:rPr>
              <a:t>57</a:t>
            </a:r>
          </a:p>
        </p:txBody>
      </p:sp>
    </p:spTree>
    <p:extLst>
      <p:ext uri="{BB962C8B-B14F-4D97-AF65-F5344CB8AC3E}">
        <p14:creationId xmlns:p14="http://schemas.microsoft.com/office/powerpoint/2010/main" val="1762145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5016F0B1-BA6C-5ED1-C308-06EC311931E1}"/>
              </a:ext>
            </a:extLst>
          </p:cNvPr>
          <p:cNvSpPr txBox="1"/>
          <p:nvPr/>
        </p:nvSpPr>
        <p:spPr>
          <a:xfrm>
            <a:off x="2964941" y="4898802"/>
            <a:ext cx="7210692" cy="738664"/>
          </a:xfrm>
          <a:prstGeom prst="rect">
            <a:avLst/>
          </a:prstGeom>
          <a:noFill/>
        </p:spPr>
        <p:txBody>
          <a:bodyPr wrap="none" rtlCol="0">
            <a:spAutoFit/>
          </a:bodyPr>
          <a:lstStyle/>
          <a:p>
            <a:r>
              <a:rPr lang="fr-FR" sz="2400" b="1" dirty="0">
                <a:latin typeface="Times New Roman" panose="02020603050405020304" pitchFamily="18" charset="0"/>
                <a:cs typeface="Times New Roman" panose="02020603050405020304" pitchFamily="18" charset="0"/>
              </a:rPr>
              <a:t>faciliter la réservation des parkings(réserver en ligne)</a:t>
            </a:r>
          </a:p>
          <a:p>
            <a:endParaRPr lang="fr-TN" dirty="0"/>
          </a:p>
        </p:txBody>
      </p:sp>
      <p:pic>
        <p:nvPicPr>
          <p:cNvPr id="2" name="Image 1">
            <a:extLst>
              <a:ext uri="{FF2B5EF4-FFF2-40B4-BE49-F238E27FC236}">
                <a16:creationId xmlns:a16="http://schemas.microsoft.com/office/drawing/2014/main" id="{DD11A7B9-203A-9DEE-4025-8AAF9D815F35}"/>
              </a:ext>
            </a:extLst>
          </p:cNvPr>
          <p:cNvPicPr>
            <a:picLocks noChangeAspect="1"/>
          </p:cNvPicPr>
          <p:nvPr/>
        </p:nvPicPr>
        <p:blipFill>
          <a:blip r:embed="rId2"/>
          <a:stretch>
            <a:fillRect/>
          </a:stretch>
        </p:blipFill>
        <p:spPr>
          <a:xfrm>
            <a:off x="8882946" y="643570"/>
            <a:ext cx="2585375" cy="2585375"/>
          </a:xfrm>
          <a:prstGeom prst="rect">
            <a:avLst/>
          </a:prstGeom>
        </p:spPr>
      </p:pic>
      <p:sp>
        <p:nvSpPr>
          <p:cNvPr id="8" name="ZoneTexte 7">
            <a:extLst>
              <a:ext uri="{FF2B5EF4-FFF2-40B4-BE49-F238E27FC236}">
                <a16:creationId xmlns:a16="http://schemas.microsoft.com/office/drawing/2014/main" id="{99D45502-1F8D-9088-E723-1A9D7B30B31C}"/>
              </a:ext>
            </a:extLst>
          </p:cNvPr>
          <p:cNvSpPr txBox="1"/>
          <p:nvPr/>
        </p:nvSpPr>
        <p:spPr>
          <a:xfrm>
            <a:off x="1344110" y="3228945"/>
            <a:ext cx="6475000" cy="400110"/>
          </a:xfrm>
          <a:prstGeom prst="rect">
            <a:avLst/>
          </a:prstGeom>
          <a:noFill/>
        </p:spPr>
        <p:txBody>
          <a:bodyPr wrap="square">
            <a:spAutoFit/>
          </a:bodyPr>
          <a:lstStyle/>
          <a:p>
            <a:r>
              <a:rPr lang="fr-FR" sz="2000" b="1" dirty="0">
                <a:latin typeface="Times New Roman" panose="02020603050405020304" pitchFamily="18" charset="0"/>
                <a:cs typeface="Times New Roman" panose="02020603050405020304" pitchFamily="18" charset="0"/>
              </a:rPr>
              <a:t>Réalisation d’une application </a:t>
            </a:r>
            <a:r>
              <a:rPr lang="fr-FR" sz="2000" b="1" dirty="0" err="1">
                <a:latin typeface="Times New Roman" panose="02020603050405020304" pitchFamily="18" charset="0"/>
                <a:cs typeface="Times New Roman" panose="02020603050405020304" pitchFamily="18" charset="0"/>
              </a:rPr>
              <a:t>web,mobile</a:t>
            </a:r>
            <a:r>
              <a:rPr lang="fr-FR" sz="2000" b="1" dirty="0">
                <a:latin typeface="Times New Roman" panose="02020603050405020304" pitchFamily="18" charset="0"/>
                <a:cs typeface="Times New Roman" panose="02020603050405020304" pitchFamily="18" charset="0"/>
              </a:rPr>
              <a:t> et embarqué</a:t>
            </a:r>
          </a:p>
        </p:txBody>
      </p:sp>
      <p:pic>
        <p:nvPicPr>
          <p:cNvPr id="4" name="Image 3">
            <a:extLst>
              <a:ext uri="{FF2B5EF4-FFF2-40B4-BE49-F238E27FC236}">
                <a16:creationId xmlns:a16="http://schemas.microsoft.com/office/drawing/2014/main" id="{F0D39418-E26B-A6F8-C8F0-29251F3CC111}"/>
              </a:ext>
            </a:extLst>
          </p:cNvPr>
          <p:cNvPicPr>
            <a:picLocks noChangeAspect="1"/>
          </p:cNvPicPr>
          <p:nvPr/>
        </p:nvPicPr>
        <p:blipFill rotWithShape="1">
          <a:blip r:embed="rId3"/>
          <a:srcRect t="18269" r="4076" b="21554"/>
          <a:stretch/>
        </p:blipFill>
        <p:spPr>
          <a:xfrm>
            <a:off x="508662" y="187795"/>
            <a:ext cx="5587338" cy="2409808"/>
          </a:xfrm>
          <a:prstGeom prst="rect">
            <a:avLst/>
          </a:prstGeom>
        </p:spPr>
      </p:pic>
      <p:sp>
        <p:nvSpPr>
          <p:cNvPr id="11" name="ZoneTexte 10">
            <a:extLst>
              <a:ext uri="{FF2B5EF4-FFF2-40B4-BE49-F238E27FC236}">
                <a16:creationId xmlns:a16="http://schemas.microsoft.com/office/drawing/2014/main" id="{4F0307E4-1756-34D3-8D4A-C208479682B7}"/>
              </a:ext>
            </a:extLst>
          </p:cNvPr>
          <p:cNvSpPr txBox="1"/>
          <p:nvPr/>
        </p:nvSpPr>
        <p:spPr>
          <a:xfrm>
            <a:off x="2153304" y="4005099"/>
            <a:ext cx="6094070" cy="461665"/>
          </a:xfrm>
          <a:prstGeom prst="rect">
            <a:avLst/>
          </a:prstGeom>
          <a:noFill/>
        </p:spPr>
        <p:txBody>
          <a:bodyPr wrap="square">
            <a:spAutoFit/>
          </a:bodyPr>
          <a:lstStyle/>
          <a:p>
            <a:r>
              <a:rPr lang="fr-FR" sz="2400" b="1" dirty="0">
                <a:latin typeface="Times New Roman" panose="02020603050405020304" pitchFamily="18" charset="0"/>
                <a:cs typeface="Times New Roman" panose="02020603050405020304" pitchFamily="18" charset="0"/>
              </a:rPr>
              <a:t>Savoir réaliser un projet complet </a:t>
            </a:r>
          </a:p>
        </p:txBody>
      </p:sp>
      <p:sp>
        <p:nvSpPr>
          <p:cNvPr id="12" name="Google Shape;4419;p98">
            <a:extLst>
              <a:ext uri="{FF2B5EF4-FFF2-40B4-BE49-F238E27FC236}">
                <a16:creationId xmlns:a16="http://schemas.microsoft.com/office/drawing/2014/main" id="{F68465F5-1437-FB04-4D92-3766CCC21B8A}"/>
              </a:ext>
            </a:extLst>
          </p:cNvPr>
          <p:cNvSpPr/>
          <p:nvPr/>
        </p:nvSpPr>
        <p:spPr>
          <a:xfrm>
            <a:off x="393440" y="3236274"/>
            <a:ext cx="747300" cy="459300"/>
          </a:xfrm>
          <a:prstGeom prst="stripedRightArrow">
            <a:avLst>
              <a:gd name="adj1" fmla="val 50000"/>
              <a:gd name="adj2"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3" name="Google Shape;4419;p98">
            <a:extLst>
              <a:ext uri="{FF2B5EF4-FFF2-40B4-BE49-F238E27FC236}">
                <a16:creationId xmlns:a16="http://schemas.microsoft.com/office/drawing/2014/main" id="{23870E0B-68D8-7070-FCE5-3910B4A9A2FA}"/>
              </a:ext>
            </a:extLst>
          </p:cNvPr>
          <p:cNvSpPr/>
          <p:nvPr/>
        </p:nvSpPr>
        <p:spPr>
          <a:xfrm>
            <a:off x="1165336" y="4052149"/>
            <a:ext cx="747300" cy="459300"/>
          </a:xfrm>
          <a:prstGeom prst="stripedRightArrow">
            <a:avLst>
              <a:gd name="adj1" fmla="val 50000"/>
              <a:gd name="adj2"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4" name="Google Shape;4419;p98">
            <a:extLst>
              <a:ext uri="{FF2B5EF4-FFF2-40B4-BE49-F238E27FC236}">
                <a16:creationId xmlns:a16="http://schemas.microsoft.com/office/drawing/2014/main" id="{0BBB3D96-9D30-B613-B945-0CC756DF606D}"/>
              </a:ext>
            </a:extLst>
          </p:cNvPr>
          <p:cNvSpPr/>
          <p:nvPr/>
        </p:nvSpPr>
        <p:spPr>
          <a:xfrm>
            <a:off x="1912636" y="4934543"/>
            <a:ext cx="747300" cy="459300"/>
          </a:xfrm>
          <a:prstGeom prst="stripedRightArrow">
            <a:avLst>
              <a:gd name="adj1" fmla="val 50000"/>
              <a:gd name="adj2"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0" name="Triangle rectangle 9">
            <a:extLst>
              <a:ext uri="{FF2B5EF4-FFF2-40B4-BE49-F238E27FC236}">
                <a16:creationId xmlns:a16="http://schemas.microsoft.com/office/drawing/2014/main" id="{98AFAAD6-F0F4-8AAC-33D1-C445A5C117E4}"/>
              </a:ext>
            </a:extLst>
          </p:cNvPr>
          <p:cNvSpPr/>
          <p:nvPr/>
        </p:nvSpPr>
        <p:spPr>
          <a:xfrm rot="16200000">
            <a:off x="11378038" y="6040688"/>
            <a:ext cx="803159" cy="853996"/>
          </a:xfrm>
          <a:prstGeom prst="rtTriangle">
            <a:avLst/>
          </a:prstGeom>
          <a:solidFill>
            <a:srgbClr val="0082B2"/>
          </a:solidFill>
          <a:ln>
            <a:noFill/>
          </a:ln>
        </p:spPr>
        <p:txBody>
          <a:bodyPr spcFirstLastPara="1" wrap="square" lIns="68575" tIns="34275" rIns="68575" bIns="34275" anchor="ctr" anchorCtr="0">
            <a:noAutofit/>
          </a:bodyPr>
          <a:lstStyle/>
          <a:p>
            <a:pPr algn="ctr">
              <a:buClr>
                <a:srgbClr val="000000"/>
              </a:buClr>
              <a:buSzPts val="1400"/>
            </a:pPr>
            <a:endParaRPr lang="fr-FR" sz="1200" b="1" kern="0" dirty="0">
              <a:solidFill>
                <a:srgbClr val="FFFFFF"/>
              </a:solidFill>
              <a:latin typeface="Poppins"/>
              <a:cs typeface="Poppins"/>
              <a:sym typeface="Helvetica Light"/>
            </a:endParaRPr>
          </a:p>
        </p:txBody>
      </p:sp>
      <p:sp>
        <p:nvSpPr>
          <p:cNvPr id="15" name="ZoneTexte 14">
            <a:extLst>
              <a:ext uri="{FF2B5EF4-FFF2-40B4-BE49-F238E27FC236}">
                <a16:creationId xmlns:a16="http://schemas.microsoft.com/office/drawing/2014/main" id="{E5A37E89-9E6F-C030-39E4-A9057FFE88EF}"/>
              </a:ext>
            </a:extLst>
          </p:cNvPr>
          <p:cNvSpPr txBox="1"/>
          <p:nvPr/>
        </p:nvSpPr>
        <p:spPr>
          <a:xfrm>
            <a:off x="11617037" y="6439724"/>
            <a:ext cx="57496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eaLnBrk="1" fontAlgn="auto">
              <a:spcBef>
                <a:spcPts val="0"/>
              </a:spcBef>
              <a:spcAft>
                <a:spcPts val="0"/>
              </a:spcAft>
              <a:defRPr sz="3200" b="0">
                <a:solidFill>
                  <a:srgbClr val="FFFFFF"/>
                </a:solidFill>
                <a:latin typeface="+mn-lt"/>
                <a:ea typeface="+mn-ea"/>
                <a:cs typeface="+mn-cs"/>
                <a:sym typeface="Helvetica Neue Medium"/>
              </a:defRPr>
            </a:pPr>
            <a:r>
              <a:rPr lang="fr-FR" sz="1800" b="1" dirty="0">
                <a:solidFill>
                  <a:schemeClr val="bg1"/>
                </a:solidFill>
                <a:latin typeface="Poppins" panose="020B0604020202020204" charset="0"/>
                <a:cs typeface="Poppins" panose="020B0604020202020204" charset="0"/>
                <a:sym typeface="Helvetica Neue Medium"/>
              </a:rPr>
              <a:t>58</a:t>
            </a:r>
          </a:p>
        </p:txBody>
      </p:sp>
    </p:spTree>
    <p:extLst>
      <p:ext uri="{BB962C8B-B14F-4D97-AF65-F5344CB8AC3E}">
        <p14:creationId xmlns:p14="http://schemas.microsoft.com/office/powerpoint/2010/main" val="37411382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3E81704D-92CE-0A91-1352-85EBE3B2EC4B}"/>
              </a:ext>
            </a:extLst>
          </p:cNvPr>
          <p:cNvSpPr txBox="1"/>
          <p:nvPr/>
        </p:nvSpPr>
        <p:spPr>
          <a:xfrm>
            <a:off x="2603750" y="4726161"/>
            <a:ext cx="5677937" cy="738664"/>
          </a:xfrm>
          <a:prstGeom prst="rect">
            <a:avLst/>
          </a:prstGeom>
          <a:noFill/>
        </p:spPr>
        <p:txBody>
          <a:bodyPr wrap="square" rtlCol="0">
            <a:spAutoFit/>
          </a:bodyPr>
          <a:lstStyle/>
          <a:p>
            <a:r>
              <a:rPr lang="fr-FR" sz="2400" b="1" dirty="0">
                <a:latin typeface="Times New Roman" panose="02020603050405020304" pitchFamily="18" charset="0"/>
                <a:cs typeface="Times New Roman" panose="02020603050405020304" pitchFamily="18" charset="0"/>
              </a:rPr>
              <a:t>S’ouverture avec autres pays</a:t>
            </a:r>
          </a:p>
          <a:p>
            <a:endParaRPr lang="fr-FR" dirty="0"/>
          </a:p>
        </p:txBody>
      </p:sp>
      <p:pic>
        <p:nvPicPr>
          <p:cNvPr id="6" name="Image 5">
            <a:extLst>
              <a:ext uri="{FF2B5EF4-FFF2-40B4-BE49-F238E27FC236}">
                <a16:creationId xmlns:a16="http://schemas.microsoft.com/office/drawing/2014/main" id="{C4477B06-ACF4-F6B4-5A52-C41B20EDCA01}"/>
              </a:ext>
            </a:extLst>
          </p:cNvPr>
          <p:cNvPicPr>
            <a:picLocks noChangeAspect="1"/>
          </p:cNvPicPr>
          <p:nvPr/>
        </p:nvPicPr>
        <p:blipFill>
          <a:blip r:embed="rId2"/>
          <a:stretch>
            <a:fillRect/>
          </a:stretch>
        </p:blipFill>
        <p:spPr>
          <a:xfrm>
            <a:off x="7637246" y="648182"/>
            <a:ext cx="3760268" cy="4820856"/>
          </a:xfrm>
          <a:prstGeom prst="ellipse">
            <a:avLst/>
          </a:prstGeom>
          <a:ln>
            <a:noFill/>
          </a:ln>
          <a:effectLst>
            <a:softEdge rad="112500"/>
          </a:effectLst>
        </p:spPr>
      </p:pic>
      <p:sp>
        <p:nvSpPr>
          <p:cNvPr id="9" name="ZoneTexte 8">
            <a:extLst>
              <a:ext uri="{FF2B5EF4-FFF2-40B4-BE49-F238E27FC236}">
                <a16:creationId xmlns:a16="http://schemas.microsoft.com/office/drawing/2014/main" id="{B143C4F2-D3DA-B6A7-EE6E-0F62BC41A8F4}"/>
              </a:ext>
            </a:extLst>
          </p:cNvPr>
          <p:cNvSpPr txBox="1"/>
          <p:nvPr/>
        </p:nvSpPr>
        <p:spPr>
          <a:xfrm>
            <a:off x="878634" y="1714310"/>
            <a:ext cx="6525228" cy="830997"/>
          </a:xfrm>
          <a:prstGeom prst="rect">
            <a:avLst/>
          </a:prstGeom>
          <a:noFill/>
        </p:spPr>
        <p:txBody>
          <a:bodyPr wrap="square">
            <a:spAutoFit/>
          </a:bodyPr>
          <a:lstStyle/>
          <a:p>
            <a:r>
              <a:rPr lang="fr-FR" sz="2400" b="1" dirty="0">
                <a:latin typeface="Times New Roman" panose="02020603050405020304" pitchFamily="18" charset="0"/>
                <a:cs typeface="Times New Roman" panose="02020603050405020304" pitchFamily="18" charset="0"/>
              </a:rPr>
              <a:t>Ajouter du paiement en ligne pour notre site web et notre application mobile</a:t>
            </a:r>
          </a:p>
        </p:txBody>
      </p:sp>
      <p:pic>
        <p:nvPicPr>
          <p:cNvPr id="10" name="Google Shape;4465;p99" descr="RÃ©sultat de recherche d'images pour &quot;icon lamp clipart png&quot;">
            <a:extLst>
              <a:ext uri="{FF2B5EF4-FFF2-40B4-BE49-F238E27FC236}">
                <a16:creationId xmlns:a16="http://schemas.microsoft.com/office/drawing/2014/main" id="{AEEC7F1B-0C70-BD69-CEE6-A840AD43B22B}"/>
              </a:ext>
            </a:extLst>
          </p:cNvPr>
          <p:cNvPicPr preferRelativeResize="0"/>
          <p:nvPr/>
        </p:nvPicPr>
        <p:blipFill rotWithShape="1">
          <a:blip r:embed="rId3">
            <a:alphaModFix/>
          </a:blip>
          <a:srcRect/>
          <a:stretch/>
        </p:blipFill>
        <p:spPr>
          <a:xfrm>
            <a:off x="164701" y="1730700"/>
            <a:ext cx="748200" cy="548700"/>
          </a:xfrm>
          <a:prstGeom prst="rect">
            <a:avLst/>
          </a:prstGeom>
          <a:noFill/>
          <a:ln>
            <a:noFill/>
          </a:ln>
        </p:spPr>
      </p:pic>
      <p:sp>
        <p:nvSpPr>
          <p:cNvPr id="12" name="ZoneTexte 11">
            <a:extLst>
              <a:ext uri="{FF2B5EF4-FFF2-40B4-BE49-F238E27FC236}">
                <a16:creationId xmlns:a16="http://schemas.microsoft.com/office/drawing/2014/main" id="{469EF5B9-E299-CD5F-4593-11D0E2900F54}"/>
              </a:ext>
            </a:extLst>
          </p:cNvPr>
          <p:cNvSpPr txBox="1"/>
          <p:nvPr/>
        </p:nvSpPr>
        <p:spPr>
          <a:xfrm>
            <a:off x="1426484" y="3137440"/>
            <a:ext cx="6094070" cy="830997"/>
          </a:xfrm>
          <a:prstGeom prst="rect">
            <a:avLst/>
          </a:prstGeom>
          <a:noFill/>
        </p:spPr>
        <p:txBody>
          <a:bodyPr wrap="square">
            <a:spAutoFit/>
          </a:bodyPr>
          <a:lstStyle/>
          <a:p>
            <a:r>
              <a:rPr lang="fr-FR" sz="2400" b="1" dirty="0">
                <a:latin typeface="Times New Roman" panose="02020603050405020304" pitchFamily="18" charset="0"/>
                <a:cs typeface="Times New Roman" panose="02020603050405020304" pitchFamily="18" charset="0"/>
              </a:rPr>
              <a:t>Déployer notre application mobile dans google </a:t>
            </a:r>
            <a:r>
              <a:rPr lang="fr-FR" sz="2400" b="1" dirty="0" err="1">
                <a:latin typeface="Times New Roman" panose="02020603050405020304" pitchFamily="18" charset="0"/>
                <a:cs typeface="Times New Roman" panose="02020603050405020304" pitchFamily="18" charset="0"/>
              </a:rPr>
              <a:t>playstore</a:t>
            </a:r>
            <a:r>
              <a:rPr lang="fr-FR" sz="2400" b="1" dirty="0">
                <a:latin typeface="Times New Roman" panose="02020603050405020304" pitchFamily="18" charset="0"/>
                <a:cs typeface="Times New Roman" panose="02020603050405020304" pitchFamily="18" charset="0"/>
              </a:rPr>
              <a:t> et </a:t>
            </a:r>
            <a:r>
              <a:rPr lang="fr-FR" sz="2400" b="1" dirty="0" err="1">
                <a:latin typeface="Times New Roman" panose="02020603050405020304" pitchFamily="18" charset="0"/>
                <a:cs typeface="Times New Roman" panose="02020603050405020304" pitchFamily="18" charset="0"/>
              </a:rPr>
              <a:t>appstore</a:t>
            </a:r>
            <a:endParaRPr lang="fr-FR" sz="2400" b="1" dirty="0">
              <a:latin typeface="Times New Roman" panose="02020603050405020304" pitchFamily="18" charset="0"/>
              <a:cs typeface="Times New Roman" panose="02020603050405020304" pitchFamily="18" charset="0"/>
            </a:endParaRPr>
          </a:p>
        </p:txBody>
      </p:sp>
      <p:pic>
        <p:nvPicPr>
          <p:cNvPr id="13" name="Google Shape;4465;p99" descr="RÃ©sultat de recherche d'images pour &quot;icon lamp clipart png&quot;">
            <a:extLst>
              <a:ext uri="{FF2B5EF4-FFF2-40B4-BE49-F238E27FC236}">
                <a16:creationId xmlns:a16="http://schemas.microsoft.com/office/drawing/2014/main" id="{BE167BB8-C579-9698-7840-7A2E91F4ED67}"/>
              </a:ext>
            </a:extLst>
          </p:cNvPr>
          <p:cNvPicPr preferRelativeResize="0"/>
          <p:nvPr/>
        </p:nvPicPr>
        <p:blipFill rotWithShape="1">
          <a:blip r:embed="rId3">
            <a:alphaModFix/>
          </a:blip>
          <a:srcRect/>
          <a:stretch/>
        </p:blipFill>
        <p:spPr>
          <a:xfrm>
            <a:off x="1738858" y="4594990"/>
            <a:ext cx="748200" cy="548700"/>
          </a:xfrm>
          <a:prstGeom prst="rect">
            <a:avLst/>
          </a:prstGeom>
          <a:noFill/>
          <a:ln>
            <a:noFill/>
          </a:ln>
        </p:spPr>
      </p:pic>
      <p:pic>
        <p:nvPicPr>
          <p:cNvPr id="14" name="Google Shape;4465;p99" descr="RÃ©sultat de recherche d'images pour &quot;icon lamp clipart png&quot;">
            <a:extLst>
              <a:ext uri="{FF2B5EF4-FFF2-40B4-BE49-F238E27FC236}">
                <a16:creationId xmlns:a16="http://schemas.microsoft.com/office/drawing/2014/main" id="{B555C185-3B0C-1178-8B28-C80515A1B7B6}"/>
              </a:ext>
            </a:extLst>
          </p:cNvPr>
          <p:cNvPicPr preferRelativeResize="0"/>
          <p:nvPr/>
        </p:nvPicPr>
        <p:blipFill rotWithShape="1">
          <a:blip r:embed="rId3">
            <a:alphaModFix/>
          </a:blip>
          <a:srcRect/>
          <a:stretch/>
        </p:blipFill>
        <p:spPr>
          <a:xfrm>
            <a:off x="767169" y="3275544"/>
            <a:ext cx="748200" cy="548700"/>
          </a:xfrm>
          <a:prstGeom prst="rect">
            <a:avLst/>
          </a:prstGeom>
          <a:noFill/>
          <a:ln>
            <a:noFill/>
          </a:ln>
        </p:spPr>
      </p:pic>
      <p:sp>
        <p:nvSpPr>
          <p:cNvPr id="15" name="Shape 442">
            <a:extLst>
              <a:ext uri="{FF2B5EF4-FFF2-40B4-BE49-F238E27FC236}">
                <a16:creationId xmlns:a16="http://schemas.microsoft.com/office/drawing/2014/main" id="{A365024F-C2EA-D005-DCBA-987D496DA9B2}"/>
              </a:ext>
            </a:extLst>
          </p:cNvPr>
          <p:cNvSpPr txBox="1">
            <a:spLocks noGrp="1"/>
          </p:cNvSpPr>
          <p:nvPr>
            <p:ph type="title"/>
          </p:nvPr>
        </p:nvSpPr>
        <p:spPr>
          <a:xfrm>
            <a:off x="-152400" y="448228"/>
            <a:ext cx="7011200" cy="1021600"/>
          </a:xfrm>
          <a:prstGeom prst="rect">
            <a:avLst/>
          </a:prstGeom>
        </p:spPr>
        <p:txBody>
          <a:bodyPr wrap="square" lIns="121900" tIns="121900" rIns="121900" bIns="121900" anchor="ctr" anchorCtr="0">
            <a:noAutofit/>
          </a:bodyPr>
          <a:lstStyle/>
          <a:p>
            <a:r>
              <a:rPr lang="fr-FR" dirty="0"/>
              <a:t>                 </a:t>
            </a:r>
            <a:r>
              <a:rPr lang="fr-FR" dirty="0">
                <a:solidFill>
                  <a:srgbClr val="FF0000"/>
                </a:solidFill>
              </a:rPr>
              <a:t>Perspectives</a:t>
            </a:r>
            <a:endParaRPr lang="en" dirty="0">
              <a:solidFill>
                <a:srgbClr val="FF0000"/>
              </a:solidFill>
            </a:endParaRPr>
          </a:p>
        </p:txBody>
      </p:sp>
      <p:grpSp>
        <p:nvGrpSpPr>
          <p:cNvPr id="17" name="Group 42">
            <a:extLst>
              <a:ext uri="{FF2B5EF4-FFF2-40B4-BE49-F238E27FC236}">
                <a16:creationId xmlns:a16="http://schemas.microsoft.com/office/drawing/2014/main" id="{F19726BF-8764-6881-3E83-890D6E5796EE}"/>
              </a:ext>
            </a:extLst>
          </p:cNvPr>
          <p:cNvGrpSpPr/>
          <p:nvPr/>
        </p:nvGrpSpPr>
        <p:grpSpPr>
          <a:xfrm>
            <a:off x="1179777" y="617245"/>
            <a:ext cx="671183" cy="655346"/>
            <a:chOff x="4856863" y="1950523"/>
            <a:chExt cx="2478274" cy="4082976"/>
          </a:xfrm>
        </p:grpSpPr>
        <p:sp>
          <p:nvSpPr>
            <p:cNvPr id="18" name="Freeform 43">
              <a:extLst>
                <a:ext uri="{FF2B5EF4-FFF2-40B4-BE49-F238E27FC236}">
                  <a16:creationId xmlns:a16="http://schemas.microsoft.com/office/drawing/2014/main" id="{5A03F63E-C53B-6FF5-EBF7-6A3B430021CD}"/>
                </a:ext>
              </a:extLst>
            </p:cNvPr>
            <p:cNvSpPr/>
            <p:nvPr/>
          </p:nvSpPr>
          <p:spPr>
            <a:xfrm>
              <a:off x="5573463" y="5002188"/>
              <a:ext cx="1064006" cy="1031311"/>
            </a:xfrm>
            <a:custGeom>
              <a:avLst/>
              <a:gdLst>
                <a:gd name="connsiteX0" fmla="*/ 55291 w 1064006"/>
                <a:gd name="connsiteY0" fmla="*/ 0 h 1188564"/>
                <a:gd name="connsiteX1" fmla="*/ 1008717 w 1064006"/>
                <a:gd name="connsiteY1" fmla="*/ 0 h 1188564"/>
                <a:gd name="connsiteX2" fmla="*/ 1005879 w 1064006"/>
                <a:gd name="connsiteY2" fmla="*/ 198055 h 1188564"/>
                <a:gd name="connsiteX3" fmla="*/ 1025324 w 1064006"/>
                <a:gd name="connsiteY3" fmla="*/ 201981 h 1188564"/>
                <a:gd name="connsiteX4" fmla="*/ 1064006 w 1064006"/>
                <a:gd name="connsiteY4" fmla="*/ 260338 h 1188564"/>
                <a:gd name="connsiteX5" fmla="*/ 1025324 w 1064006"/>
                <a:gd name="connsiteY5" fmla="*/ 318695 h 1188564"/>
                <a:gd name="connsiteX6" fmla="*/ 1004089 w 1064006"/>
                <a:gd name="connsiteY6" fmla="*/ 322982 h 1188564"/>
                <a:gd name="connsiteX7" fmla="*/ 1003464 w 1064006"/>
                <a:gd name="connsiteY7" fmla="*/ 366582 h 1188564"/>
                <a:gd name="connsiteX8" fmla="*/ 1025324 w 1064006"/>
                <a:gd name="connsiteY8" fmla="*/ 370996 h 1188564"/>
                <a:gd name="connsiteX9" fmla="*/ 1064006 w 1064006"/>
                <a:gd name="connsiteY9" fmla="*/ 429353 h 1188564"/>
                <a:gd name="connsiteX10" fmla="*/ 1025324 w 1064006"/>
                <a:gd name="connsiteY10" fmla="*/ 487710 h 1188564"/>
                <a:gd name="connsiteX11" fmla="*/ 1001659 w 1064006"/>
                <a:gd name="connsiteY11" fmla="*/ 492487 h 1188564"/>
                <a:gd name="connsiteX12" fmla="*/ 1001049 w 1064006"/>
                <a:gd name="connsiteY12" fmla="*/ 535111 h 1188564"/>
                <a:gd name="connsiteX13" fmla="*/ 1025324 w 1064006"/>
                <a:gd name="connsiteY13" fmla="*/ 540012 h 1188564"/>
                <a:gd name="connsiteX14" fmla="*/ 1064006 w 1064006"/>
                <a:gd name="connsiteY14" fmla="*/ 598369 h 1188564"/>
                <a:gd name="connsiteX15" fmla="*/ 1000672 w 1064006"/>
                <a:gd name="connsiteY15" fmla="*/ 661703 h 1188564"/>
                <a:gd name="connsiteX16" fmla="*/ 999234 w 1064006"/>
                <a:gd name="connsiteY16" fmla="*/ 661703 h 1188564"/>
                <a:gd name="connsiteX17" fmla="*/ 998628 w 1064006"/>
                <a:gd name="connsiteY17" fmla="*/ 704051 h 1188564"/>
                <a:gd name="connsiteX18" fmla="*/ 1000672 w 1064006"/>
                <a:gd name="connsiteY18" fmla="*/ 704051 h 1188564"/>
                <a:gd name="connsiteX19" fmla="*/ 1064006 w 1064006"/>
                <a:gd name="connsiteY19" fmla="*/ 767385 h 1188564"/>
                <a:gd name="connsiteX20" fmla="*/ 1000672 w 1064006"/>
                <a:gd name="connsiteY20" fmla="*/ 830719 h 1188564"/>
                <a:gd name="connsiteX21" fmla="*/ 961543 w 1064006"/>
                <a:gd name="connsiteY21" fmla="*/ 830719 h 1188564"/>
                <a:gd name="connsiteX22" fmla="*/ 960691 w 1064006"/>
                <a:gd name="connsiteY22" fmla="*/ 839174 h 1188564"/>
                <a:gd name="connsiteX23" fmla="*/ 532003 w 1064006"/>
                <a:gd name="connsiteY23" fmla="*/ 1188564 h 1188564"/>
                <a:gd name="connsiteX24" fmla="*/ 103315 w 1064006"/>
                <a:gd name="connsiteY24" fmla="*/ 839174 h 1188564"/>
                <a:gd name="connsiteX25" fmla="*/ 102463 w 1064006"/>
                <a:gd name="connsiteY25" fmla="*/ 830719 h 1188564"/>
                <a:gd name="connsiteX26" fmla="*/ 63334 w 1064006"/>
                <a:gd name="connsiteY26" fmla="*/ 830719 h 1188564"/>
                <a:gd name="connsiteX27" fmla="*/ 0 w 1064006"/>
                <a:gd name="connsiteY27" fmla="*/ 767385 h 1188564"/>
                <a:gd name="connsiteX28" fmla="*/ 63334 w 1064006"/>
                <a:gd name="connsiteY28" fmla="*/ 704051 h 1188564"/>
                <a:gd name="connsiteX29" fmla="*/ 65381 w 1064006"/>
                <a:gd name="connsiteY29" fmla="*/ 704051 h 1188564"/>
                <a:gd name="connsiteX30" fmla="*/ 64774 w 1064006"/>
                <a:gd name="connsiteY30" fmla="*/ 661703 h 1188564"/>
                <a:gd name="connsiteX31" fmla="*/ 63334 w 1064006"/>
                <a:gd name="connsiteY31" fmla="*/ 661703 h 1188564"/>
                <a:gd name="connsiteX32" fmla="*/ 0 w 1064006"/>
                <a:gd name="connsiteY32" fmla="*/ 598369 h 1188564"/>
                <a:gd name="connsiteX33" fmla="*/ 38682 w 1064006"/>
                <a:gd name="connsiteY33" fmla="*/ 540012 h 1188564"/>
                <a:gd name="connsiteX34" fmla="*/ 62960 w 1064006"/>
                <a:gd name="connsiteY34" fmla="*/ 535110 h 1188564"/>
                <a:gd name="connsiteX35" fmla="*/ 62349 w 1064006"/>
                <a:gd name="connsiteY35" fmla="*/ 492488 h 1188564"/>
                <a:gd name="connsiteX36" fmla="*/ 38682 w 1064006"/>
                <a:gd name="connsiteY36" fmla="*/ 487710 h 1188564"/>
                <a:gd name="connsiteX37" fmla="*/ 0 w 1064006"/>
                <a:gd name="connsiteY37" fmla="*/ 429353 h 1188564"/>
                <a:gd name="connsiteX38" fmla="*/ 38682 w 1064006"/>
                <a:gd name="connsiteY38" fmla="*/ 370996 h 1188564"/>
                <a:gd name="connsiteX39" fmla="*/ 60544 w 1064006"/>
                <a:gd name="connsiteY39" fmla="*/ 366582 h 1188564"/>
                <a:gd name="connsiteX40" fmla="*/ 59920 w 1064006"/>
                <a:gd name="connsiteY40" fmla="*/ 322982 h 1188564"/>
                <a:gd name="connsiteX41" fmla="*/ 38682 w 1064006"/>
                <a:gd name="connsiteY41" fmla="*/ 318695 h 1188564"/>
                <a:gd name="connsiteX42" fmla="*/ 0 w 1064006"/>
                <a:gd name="connsiteY42" fmla="*/ 260338 h 1188564"/>
                <a:gd name="connsiteX43" fmla="*/ 38682 w 1064006"/>
                <a:gd name="connsiteY43" fmla="*/ 201981 h 1188564"/>
                <a:gd name="connsiteX44" fmla="*/ 58129 w 1064006"/>
                <a:gd name="connsiteY44" fmla="*/ 198055 h 1188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64006" h="1188564">
                  <a:moveTo>
                    <a:pt x="55291" y="0"/>
                  </a:moveTo>
                  <a:lnTo>
                    <a:pt x="1008717" y="0"/>
                  </a:lnTo>
                  <a:lnTo>
                    <a:pt x="1005879" y="198055"/>
                  </a:lnTo>
                  <a:lnTo>
                    <a:pt x="1025324" y="201981"/>
                  </a:lnTo>
                  <a:cubicBezTo>
                    <a:pt x="1048056" y="211596"/>
                    <a:pt x="1064006" y="234104"/>
                    <a:pt x="1064006" y="260338"/>
                  </a:cubicBezTo>
                  <a:cubicBezTo>
                    <a:pt x="1064006" y="286571"/>
                    <a:pt x="1048056" y="309080"/>
                    <a:pt x="1025324" y="318695"/>
                  </a:cubicBezTo>
                  <a:lnTo>
                    <a:pt x="1004089" y="322982"/>
                  </a:lnTo>
                  <a:lnTo>
                    <a:pt x="1003464" y="366582"/>
                  </a:lnTo>
                  <a:lnTo>
                    <a:pt x="1025324" y="370996"/>
                  </a:lnTo>
                  <a:cubicBezTo>
                    <a:pt x="1048056" y="380611"/>
                    <a:pt x="1064006" y="403119"/>
                    <a:pt x="1064006" y="429353"/>
                  </a:cubicBezTo>
                  <a:cubicBezTo>
                    <a:pt x="1064006" y="455586"/>
                    <a:pt x="1048056" y="478095"/>
                    <a:pt x="1025324" y="487710"/>
                  </a:cubicBezTo>
                  <a:lnTo>
                    <a:pt x="1001659" y="492487"/>
                  </a:lnTo>
                  <a:lnTo>
                    <a:pt x="1001049" y="535111"/>
                  </a:lnTo>
                  <a:lnTo>
                    <a:pt x="1025324" y="540012"/>
                  </a:lnTo>
                  <a:cubicBezTo>
                    <a:pt x="1048056" y="549627"/>
                    <a:pt x="1064006" y="572135"/>
                    <a:pt x="1064006" y="598369"/>
                  </a:cubicBezTo>
                  <a:cubicBezTo>
                    <a:pt x="1064006" y="633347"/>
                    <a:pt x="1035650" y="661703"/>
                    <a:pt x="1000672" y="661703"/>
                  </a:cubicBezTo>
                  <a:lnTo>
                    <a:pt x="999234" y="661703"/>
                  </a:lnTo>
                  <a:lnTo>
                    <a:pt x="998628" y="704051"/>
                  </a:lnTo>
                  <a:lnTo>
                    <a:pt x="1000672" y="704051"/>
                  </a:lnTo>
                  <a:cubicBezTo>
                    <a:pt x="1035650" y="704051"/>
                    <a:pt x="1064006" y="732407"/>
                    <a:pt x="1064006" y="767385"/>
                  </a:cubicBezTo>
                  <a:cubicBezTo>
                    <a:pt x="1064006" y="802363"/>
                    <a:pt x="1035650" y="830719"/>
                    <a:pt x="1000672" y="830719"/>
                  </a:cubicBezTo>
                  <a:lnTo>
                    <a:pt x="961543" y="830719"/>
                  </a:lnTo>
                  <a:lnTo>
                    <a:pt x="960691" y="839174"/>
                  </a:lnTo>
                  <a:cubicBezTo>
                    <a:pt x="919889" y="1038571"/>
                    <a:pt x="743463" y="1188564"/>
                    <a:pt x="532003" y="1188564"/>
                  </a:cubicBezTo>
                  <a:cubicBezTo>
                    <a:pt x="320544" y="1188564"/>
                    <a:pt x="144118" y="1038571"/>
                    <a:pt x="103315" y="839174"/>
                  </a:cubicBezTo>
                  <a:lnTo>
                    <a:pt x="102463" y="830719"/>
                  </a:lnTo>
                  <a:lnTo>
                    <a:pt x="63334" y="830719"/>
                  </a:lnTo>
                  <a:cubicBezTo>
                    <a:pt x="28356" y="830719"/>
                    <a:pt x="0" y="802363"/>
                    <a:pt x="0" y="767385"/>
                  </a:cubicBezTo>
                  <a:cubicBezTo>
                    <a:pt x="0" y="732407"/>
                    <a:pt x="28356" y="704051"/>
                    <a:pt x="63334" y="704051"/>
                  </a:cubicBezTo>
                  <a:lnTo>
                    <a:pt x="65381" y="704051"/>
                  </a:lnTo>
                  <a:lnTo>
                    <a:pt x="64774" y="661703"/>
                  </a:lnTo>
                  <a:lnTo>
                    <a:pt x="63334" y="661703"/>
                  </a:lnTo>
                  <a:cubicBezTo>
                    <a:pt x="28356" y="661703"/>
                    <a:pt x="0" y="633347"/>
                    <a:pt x="0" y="598369"/>
                  </a:cubicBezTo>
                  <a:cubicBezTo>
                    <a:pt x="0" y="572135"/>
                    <a:pt x="15950" y="549627"/>
                    <a:pt x="38682" y="540012"/>
                  </a:cubicBezTo>
                  <a:lnTo>
                    <a:pt x="62960" y="535110"/>
                  </a:lnTo>
                  <a:lnTo>
                    <a:pt x="62349" y="492488"/>
                  </a:lnTo>
                  <a:lnTo>
                    <a:pt x="38682" y="487710"/>
                  </a:lnTo>
                  <a:cubicBezTo>
                    <a:pt x="15950" y="478095"/>
                    <a:pt x="0" y="455586"/>
                    <a:pt x="0" y="429353"/>
                  </a:cubicBezTo>
                  <a:cubicBezTo>
                    <a:pt x="0" y="403119"/>
                    <a:pt x="15950" y="380611"/>
                    <a:pt x="38682" y="370996"/>
                  </a:cubicBezTo>
                  <a:lnTo>
                    <a:pt x="60544" y="366582"/>
                  </a:lnTo>
                  <a:lnTo>
                    <a:pt x="59920" y="322982"/>
                  </a:lnTo>
                  <a:lnTo>
                    <a:pt x="38682" y="318695"/>
                  </a:lnTo>
                  <a:cubicBezTo>
                    <a:pt x="15950" y="309080"/>
                    <a:pt x="0" y="286571"/>
                    <a:pt x="0" y="260338"/>
                  </a:cubicBezTo>
                  <a:cubicBezTo>
                    <a:pt x="0" y="234104"/>
                    <a:pt x="15950" y="211596"/>
                    <a:pt x="38682" y="201981"/>
                  </a:cubicBezTo>
                  <a:lnTo>
                    <a:pt x="58129" y="198055"/>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298"/>
              <a:endParaRPr lang="en-US" sz="3599">
                <a:solidFill>
                  <a:prstClr val="white"/>
                </a:solidFill>
                <a:latin typeface="Calibri" panose="020F0502020204030204"/>
              </a:endParaRPr>
            </a:p>
          </p:txBody>
        </p:sp>
        <p:sp>
          <p:nvSpPr>
            <p:cNvPr id="19" name="Oval 44">
              <a:extLst>
                <a:ext uri="{FF2B5EF4-FFF2-40B4-BE49-F238E27FC236}">
                  <a16:creationId xmlns:a16="http://schemas.microsoft.com/office/drawing/2014/main" id="{0AFD6D2B-612C-75D9-994C-14BDE105FB3F}"/>
                </a:ext>
              </a:extLst>
            </p:cNvPr>
            <p:cNvSpPr/>
            <p:nvPr/>
          </p:nvSpPr>
          <p:spPr>
            <a:xfrm>
              <a:off x="5565170" y="4685095"/>
              <a:ext cx="191394" cy="191394"/>
            </a:xfrm>
            <a:prstGeom prst="ellipse">
              <a:avLst/>
            </a:prstGeom>
            <a:solidFill>
              <a:srgbClr val="E74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298"/>
              <a:endParaRPr lang="en-US" sz="3599">
                <a:solidFill>
                  <a:prstClr val="white"/>
                </a:solidFill>
                <a:latin typeface="Calibri" panose="020F0502020204030204"/>
              </a:endParaRPr>
            </a:p>
          </p:txBody>
        </p:sp>
        <p:sp>
          <p:nvSpPr>
            <p:cNvPr id="20" name="Oval 45">
              <a:extLst>
                <a:ext uri="{FF2B5EF4-FFF2-40B4-BE49-F238E27FC236}">
                  <a16:creationId xmlns:a16="http://schemas.microsoft.com/office/drawing/2014/main" id="{7928816F-B2B4-5EE1-979A-4C4399C2F11E}"/>
                </a:ext>
              </a:extLst>
            </p:cNvPr>
            <p:cNvSpPr/>
            <p:nvPr/>
          </p:nvSpPr>
          <p:spPr>
            <a:xfrm>
              <a:off x="6460527" y="4685095"/>
              <a:ext cx="139249" cy="139249"/>
            </a:xfrm>
            <a:prstGeom prst="ellipse">
              <a:avLst/>
            </a:prstGeom>
            <a:solidFill>
              <a:srgbClr val="E74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298"/>
              <a:endParaRPr lang="en-US" sz="3599">
                <a:solidFill>
                  <a:prstClr val="white"/>
                </a:solidFill>
                <a:latin typeface="Calibri" panose="020F0502020204030204"/>
              </a:endParaRPr>
            </a:p>
          </p:txBody>
        </p:sp>
        <p:sp>
          <p:nvSpPr>
            <p:cNvPr id="21" name="Oval 46">
              <a:extLst>
                <a:ext uri="{FF2B5EF4-FFF2-40B4-BE49-F238E27FC236}">
                  <a16:creationId xmlns:a16="http://schemas.microsoft.com/office/drawing/2014/main" id="{7CDB3097-CF0E-9676-122F-2E6490C7BA83}"/>
                </a:ext>
              </a:extLst>
            </p:cNvPr>
            <p:cNvSpPr/>
            <p:nvPr/>
          </p:nvSpPr>
          <p:spPr>
            <a:xfrm>
              <a:off x="6031082" y="4719684"/>
              <a:ext cx="139249" cy="139249"/>
            </a:xfrm>
            <a:prstGeom prst="ellipse">
              <a:avLst/>
            </a:prstGeom>
            <a:solidFill>
              <a:srgbClr val="E74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298"/>
              <a:endParaRPr lang="en-US" sz="3599">
                <a:solidFill>
                  <a:prstClr val="white"/>
                </a:solidFill>
                <a:latin typeface="Calibri" panose="020F0502020204030204"/>
              </a:endParaRPr>
            </a:p>
          </p:txBody>
        </p:sp>
        <p:sp>
          <p:nvSpPr>
            <p:cNvPr id="22" name="Oval 47">
              <a:extLst>
                <a:ext uri="{FF2B5EF4-FFF2-40B4-BE49-F238E27FC236}">
                  <a16:creationId xmlns:a16="http://schemas.microsoft.com/office/drawing/2014/main" id="{4BDC0E86-90EA-34F4-4065-DECC95BC4A9E}"/>
                </a:ext>
              </a:extLst>
            </p:cNvPr>
            <p:cNvSpPr/>
            <p:nvPr/>
          </p:nvSpPr>
          <p:spPr>
            <a:xfrm>
              <a:off x="5267458" y="4166349"/>
              <a:ext cx="191394" cy="191394"/>
            </a:xfrm>
            <a:prstGeom prst="ellipse">
              <a:avLst/>
            </a:prstGeom>
            <a:solidFill>
              <a:srgbClr val="FEB8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298"/>
              <a:endParaRPr lang="en-US" sz="3599">
                <a:solidFill>
                  <a:prstClr val="white"/>
                </a:solidFill>
                <a:latin typeface="Calibri" panose="020F0502020204030204"/>
              </a:endParaRPr>
            </a:p>
          </p:txBody>
        </p:sp>
        <p:sp>
          <p:nvSpPr>
            <p:cNvPr id="23" name="Oval 48">
              <a:extLst>
                <a:ext uri="{FF2B5EF4-FFF2-40B4-BE49-F238E27FC236}">
                  <a16:creationId xmlns:a16="http://schemas.microsoft.com/office/drawing/2014/main" id="{19FA8FC2-1FCB-81EE-E14C-91063DA09F8B}"/>
                </a:ext>
              </a:extLst>
            </p:cNvPr>
            <p:cNvSpPr/>
            <p:nvPr/>
          </p:nvSpPr>
          <p:spPr>
            <a:xfrm>
              <a:off x="4941995" y="3666654"/>
              <a:ext cx="191394" cy="191394"/>
            </a:xfrm>
            <a:prstGeom prst="ellipse">
              <a:avLst/>
            </a:prstGeom>
            <a:solidFill>
              <a:srgbClr val="94B1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298"/>
              <a:endParaRPr lang="en-US" sz="3599">
                <a:solidFill>
                  <a:prstClr val="white"/>
                </a:solidFill>
                <a:latin typeface="Calibri" panose="020F0502020204030204"/>
              </a:endParaRPr>
            </a:p>
          </p:txBody>
        </p:sp>
        <p:sp>
          <p:nvSpPr>
            <p:cNvPr id="24" name="Oval 49">
              <a:extLst>
                <a:ext uri="{FF2B5EF4-FFF2-40B4-BE49-F238E27FC236}">
                  <a16:creationId xmlns:a16="http://schemas.microsoft.com/office/drawing/2014/main" id="{D69786F8-8A07-4D9E-CC36-97850C28B8C6}"/>
                </a:ext>
              </a:extLst>
            </p:cNvPr>
            <p:cNvSpPr/>
            <p:nvPr/>
          </p:nvSpPr>
          <p:spPr>
            <a:xfrm>
              <a:off x="4856863" y="3037960"/>
              <a:ext cx="191394" cy="191394"/>
            </a:xfrm>
            <a:prstGeom prst="ellipse">
              <a:avLst/>
            </a:prstGeom>
            <a:solidFill>
              <a:srgbClr val="E74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298"/>
              <a:endParaRPr lang="en-US" sz="3599">
                <a:solidFill>
                  <a:prstClr val="white"/>
                </a:solidFill>
                <a:latin typeface="Calibri" panose="020F0502020204030204"/>
              </a:endParaRPr>
            </a:p>
          </p:txBody>
        </p:sp>
        <p:sp>
          <p:nvSpPr>
            <p:cNvPr id="25" name="Oval 50">
              <a:extLst>
                <a:ext uri="{FF2B5EF4-FFF2-40B4-BE49-F238E27FC236}">
                  <a16:creationId xmlns:a16="http://schemas.microsoft.com/office/drawing/2014/main" id="{BE54A57F-223B-FFFF-631D-FD92276F3725}"/>
                </a:ext>
              </a:extLst>
            </p:cNvPr>
            <p:cNvSpPr/>
            <p:nvPr/>
          </p:nvSpPr>
          <p:spPr>
            <a:xfrm>
              <a:off x="5171166" y="2306907"/>
              <a:ext cx="191394" cy="191394"/>
            </a:xfrm>
            <a:prstGeom prst="ellipse">
              <a:avLst/>
            </a:prstGeom>
            <a:solidFill>
              <a:srgbClr val="E74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298"/>
              <a:endParaRPr lang="en-US" sz="3599">
                <a:solidFill>
                  <a:prstClr val="white"/>
                </a:solidFill>
                <a:latin typeface="Calibri" panose="020F0502020204030204"/>
              </a:endParaRPr>
            </a:p>
          </p:txBody>
        </p:sp>
        <p:sp>
          <p:nvSpPr>
            <p:cNvPr id="26" name="Oval 51">
              <a:extLst>
                <a:ext uri="{FF2B5EF4-FFF2-40B4-BE49-F238E27FC236}">
                  <a16:creationId xmlns:a16="http://schemas.microsoft.com/office/drawing/2014/main" id="{AA1CD324-0C82-A9FE-6A56-3DCC170A526A}"/>
                </a:ext>
              </a:extLst>
            </p:cNvPr>
            <p:cNvSpPr/>
            <p:nvPr/>
          </p:nvSpPr>
          <p:spPr>
            <a:xfrm>
              <a:off x="5667938" y="1982610"/>
              <a:ext cx="191394" cy="191394"/>
            </a:xfrm>
            <a:prstGeom prst="ellipse">
              <a:avLst/>
            </a:prstGeom>
            <a:solidFill>
              <a:srgbClr val="E74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298"/>
              <a:endParaRPr lang="en-US" sz="3599">
                <a:solidFill>
                  <a:prstClr val="white"/>
                </a:solidFill>
                <a:latin typeface="Calibri" panose="020F0502020204030204"/>
              </a:endParaRPr>
            </a:p>
          </p:txBody>
        </p:sp>
        <p:sp>
          <p:nvSpPr>
            <p:cNvPr id="27" name="Oval 52">
              <a:extLst>
                <a:ext uri="{FF2B5EF4-FFF2-40B4-BE49-F238E27FC236}">
                  <a16:creationId xmlns:a16="http://schemas.microsoft.com/office/drawing/2014/main" id="{14A849A1-D246-1BEC-9322-400F53C6CB7F}"/>
                </a:ext>
              </a:extLst>
            </p:cNvPr>
            <p:cNvSpPr/>
            <p:nvPr/>
          </p:nvSpPr>
          <p:spPr>
            <a:xfrm>
              <a:off x="6265553" y="1950523"/>
              <a:ext cx="191394" cy="191394"/>
            </a:xfrm>
            <a:prstGeom prst="ellipse">
              <a:avLst/>
            </a:prstGeom>
            <a:solidFill>
              <a:srgbClr val="5B44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298"/>
              <a:endParaRPr lang="en-US" sz="3599">
                <a:solidFill>
                  <a:prstClr val="white"/>
                </a:solidFill>
                <a:latin typeface="Calibri" panose="020F0502020204030204"/>
              </a:endParaRPr>
            </a:p>
          </p:txBody>
        </p:sp>
        <p:sp>
          <p:nvSpPr>
            <p:cNvPr id="28" name="Oval 53">
              <a:extLst>
                <a:ext uri="{FF2B5EF4-FFF2-40B4-BE49-F238E27FC236}">
                  <a16:creationId xmlns:a16="http://schemas.microsoft.com/office/drawing/2014/main" id="{5A32B05D-7A76-E202-4DA2-9A53B5120E95}"/>
                </a:ext>
              </a:extLst>
            </p:cNvPr>
            <p:cNvSpPr/>
            <p:nvPr/>
          </p:nvSpPr>
          <p:spPr>
            <a:xfrm>
              <a:off x="6906377" y="2356818"/>
              <a:ext cx="191394" cy="191394"/>
            </a:xfrm>
            <a:prstGeom prst="ellipse">
              <a:avLst/>
            </a:prstGeom>
            <a:solidFill>
              <a:srgbClr val="FEB8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298"/>
              <a:endParaRPr lang="en-US" sz="3599">
                <a:solidFill>
                  <a:prstClr val="white"/>
                </a:solidFill>
                <a:latin typeface="Calibri" panose="020F0502020204030204"/>
              </a:endParaRPr>
            </a:p>
          </p:txBody>
        </p:sp>
        <p:sp>
          <p:nvSpPr>
            <p:cNvPr id="29" name="Oval 54">
              <a:extLst>
                <a:ext uri="{FF2B5EF4-FFF2-40B4-BE49-F238E27FC236}">
                  <a16:creationId xmlns:a16="http://schemas.microsoft.com/office/drawing/2014/main" id="{6CD792DF-F5B4-02F4-6DD5-E0328650D6CC}"/>
                </a:ext>
              </a:extLst>
            </p:cNvPr>
            <p:cNvSpPr/>
            <p:nvPr/>
          </p:nvSpPr>
          <p:spPr>
            <a:xfrm>
              <a:off x="7143743" y="2964252"/>
              <a:ext cx="191394" cy="191394"/>
            </a:xfrm>
            <a:prstGeom prst="ellipse">
              <a:avLst/>
            </a:prstGeom>
            <a:solidFill>
              <a:srgbClr val="5B44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298"/>
              <a:endParaRPr lang="en-US" sz="3599">
                <a:solidFill>
                  <a:prstClr val="white"/>
                </a:solidFill>
                <a:latin typeface="Calibri" panose="020F0502020204030204"/>
              </a:endParaRPr>
            </a:p>
          </p:txBody>
        </p:sp>
        <p:sp>
          <p:nvSpPr>
            <p:cNvPr id="30" name="Oval 55">
              <a:extLst>
                <a:ext uri="{FF2B5EF4-FFF2-40B4-BE49-F238E27FC236}">
                  <a16:creationId xmlns:a16="http://schemas.microsoft.com/office/drawing/2014/main" id="{B857CF8F-98F6-ECDC-91F6-7B2C855023BD}"/>
                </a:ext>
              </a:extLst>
            </p:cNvPr>
            <p:cNvSpPr/>
            <p:nvPr/>
          </p:nvSpPr>
          <p:spPr>
            <a:xfrm>
              <a:off x="7089045" y="3622813"/>
              <a:ext cx="191394" cy="191394"/>
            </a:xfrm>
            <a:prstGeom prst="ellipse">
              <a:avLst/>
            </a:prstGeom>
            <a:solidFill>
              <a:srgbClr val="E74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298"/>
              <a:endParaRPr lang="en-US" sz="3599">
                <a:solidFill>
                  <a:prstClr val="white"/>
                </a:solidFill>
                <a:latin typeface="Calibri" panose="020F0502020204030204"/>
              </a:endParaRPr>
            </a:p>
          </p:txBody>
        </p:sp>
        <p:sp>
          <p:nvSpPr>
            <p:cNvPr id="31" name="Oval 56">
              <a:extLst>
                <a:ext uri="{FF2B5EF4-FFF2-40B4-BE49-F238E27FC236}">
                  <a16:creationId xmlns:a16="http://schemas.microsoft.com/office/drawing/2014/main" id="{2AA656F5-400C-79B3-4F4A-AB623756702B}"/>
                </a:ext>
              </a:extLst>
            </p:cNvPr>
            <p:cNvSpPr/>
            <p:nvPr/>
          </p:nvSpPr>
          <p:spPr>
            <a:xfrm>
              <a:off x="6732346" y="4210216"/>
              <a:ext cx="139249" cy="139249"/>
            </a:xfrm>
            <a:prstGeom prst="ellipse">
              <a:avLst/>
            </a:prstGeom>
            <a:solidFill>
              <a:srgbClr val="94B1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298"/>
              <a:endParaRPr lang="en-US" sz="3599">
                <a:solidFill>
                  <a:prstClr val="white"/>
                </a:solidFill>
                <a:latin typeface="Calibri" panose="020F0502020204030204"/>
              </a:endParaRPr>
            </a:p>
          </p:txBody>
        </p:sp>
        <p:sp>
          <p:nvSpPr>
            <p:cNvPr id="32" name="Oval 57">
              <a:extLst>
                <a:ext uri="{FF2B5EF4-FFF2-40B4-BE49-F238E27FC236}">
                  <a16:creationId xmlns:a16="http://schemas.microsoft.com/office/drawing/2014/main" id="{A80E735F-8A1F-F781-24F4-6C75C67A7594}"/>
                </a:ext>
              </a:extLst>
            </p:cNvPr>
            <p:cNvSpPr/>
            <p:nvPr/>
          </p:nvSpPr>
          <p:spPr>
            <a:xfrm>
              <a:off x="5765119" y="4105225"/>
              <a:ext cx="139249" cy="139249"/>
            </a:xfrm>
            <a:prstGeom prst="ellipse">
              <a:avLst/>
            </a:prstGeom>
            <a:solidFill>
              <a:srgbClr val="E74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298"/>
              <a:endParaRPr lang="en-US" sz="3599">
                <a:solidFill>
                  <a:prstClr val="white"/>
                </a:solidFill>
                <a:latin typeface="Calibri" panose="020F0502020204030204"/>
              </a:endParaRPr>
            </a:p>
          </p:txBody>
        </p:sp>
        <p:sp>
          <p:nvSpPr>
            <p:cNvPr id="33" name="Oval 58">
              <a:extLst>
                <a:ext uri="{FF2B5EF4-FFF2-40B4-BE49-F238E27FC236}">
                  <a16:creationId xmlns:a16="http://schemas.microsoft.com/office/drawing/2014/main" id="{2A26E6DB-AF5A-AF2E-9DFD-53BE6C26FB92}"/>
                </a:ext>
              </a:extLst>
            </p:cNvPr>
            <p:cNvSpPr/>
            <p:nvPr/>
          </p:nvSpPr>
          <p:spPr>
            <a:xfrm>
              <a:off x="5507064" y="2958421"/>
              <a:ext cx="295957" cy="295957"/>
            </a:xfrm>
            <a:prstGeom prst="ellipse">
              <a:avLst/>
            </a:prstGeom>
            <a:solidFill>
              <a:srgbClr val="2E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298"/>
              <a:endParaRPr lang="en-US" sz="3599">
                <a:solidFill>
                  <a:prstClr val="white"/>
                </a:solidFill>
                <a:latin typeface="Calibri" panose="020F0502020204030204"/>
              </a:endParaRPr>
            </a:p>
          </p:txBody>
        </p:sp>
        <p:sp>
          <p:nvSpPr>
            <p:cNvPr id="34" name="Oval 59">
              <a:extLst>
                <a:ext uri="{FF2B5EF4-FFF2-40B4-BE49-F238E27FC236}">
                  <a16:creationId xmlns:a16="http://schemas.microsoft.com/office/drawing/2014/main" id="{04E45E62-EE47-CFD1-856A-CB8A7F123CD4}"/>
                </a:ext>
              </a:extLst>
            </p:cNvPr>
            <p:cNvSpPr/>
            <p:nvPr/>
          </p:nvSpPr>
          <p:spPr>
            <a:xfrm>
              <a:off x="6101976" y="3564513"/>
              <a:ext cx="432576" cy="432576"/>
            </a:xfrm>
            <a:prstGeom prst="ellipse">
              <a:avLst/>
            </a:prstGeom>
            <a:solidFill>
              <a:srgbClr val="FEB8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298"/>
              <a:endParaRPr lang="en-US" sz="3599">
                <a:solidFill>
                  <a:prstClr val="white"/>
                </a:solidFill>
                <a:latin typeface="Calibri" panose="020F0502020204030204"/>
              </a:endParaRPr>
            </a:p>
          </p:txBody>
        </p:sp>
        <p:sp>
          <p:nvSpPr>
            <p:cNvPr id="35" name="Oval 60">
              <a:extLst>
                <a:ext uri="{FF2B5EF4-FFF2-40B4-BE49-F238E27FC236}">
                  <a16:creationId xmlns:a16="http://schemas.microsoft.com/office/drawing/2014/main" id="{814DFAF0-4CF1-BBE2-ACCB-AF9D686F9168}"/>
                </a:ext>
              </a:extLst>
            </p:cNvPr>
            <p:cNvSpPr/>
            <p:nvPr/>
          </p:nvSpPr>
          <p:spPr>
            <a:xfrm>
              <a:off x="5817672" y="3425264"/>
              <a:ext cx="139249" cy="139249"/>
            </a:xfrm>
            <a:prstGeom prst="ellipse">
              <a:avLst/>
            </a:prstGeom>
            <a:solidFill>
              <a:srgbClr val="5B44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298"/>
              <a:endParaRPr lang="en-US" sz="3599">
                <a:solidFill>
                  <a:prstClr val="white"/>
                </a:solidFill>
                <a:latin typeface="Calibri" panose="020F0502020204030204"/>
              </a:endParaRPr>
            </a:p>
          </p:txBody>
        </p:sp>
        <p:sp>
          <p:nvSpPr>
            <p:cNvPr id="36" name="Oval 61">
              <a:extLst>
                <a:ext uri="{FF2B5EF4-FFF2-40B4-BE49-F238E27FC236}">
                  <a16:creationId xmlns:a16="http://schemas.microsoft.com/office/drawing/2014/main" id="{20A02E10-CDC7-8502-5A15-D95D43C44DE3}"/>
                </a:ext>
              </a:extLst>
            </p:cNvPr>
            <p:cNvSpPr/>
            <p:nvPr/>
          </p:nvSpPr>
          <p:spPr>
            <a:xfrm>
              <a:off x="5347686" y="3477876"/>
              <a:ext cx="139249" cy="139249"/>
            </a:xfrm>
            <a:prstGeom prst="ellipse">
              <a:avLst/>
            </a:prstGeom>
            <a:solidFill>
              <a:srgbClr val="E74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298"/>
              <a:endParaRPr lang="en-US" sz="3599">
                <a:solidFill>
                  <a:prstClr val="white"/>
                </a:solidFill>
                <a:latin typeface="Calibri" panose="020F0502020204030204"/>
              </a:endParaRPr>
            </a:p>
          </p:txBody>
        </p:sp>
        <p:sp>
          <p:nvSpPr>
            <p:cNvPr id="37" name="Oval 62">
              <a:extLst>
                <a:ext uri="{FF2B5EF4-FFF2-40B4-BE49-F238E27FC236}">
                  <a16:creationId xmlns:a16="http://schemas.microsoft.com/office/drawing/2014/main" id="{3707DDD7-9B20-DE6F-396A-D5E878A7CED2}"/>
                </a:ext>
              </a:extLst>
            </p:cNvPr>
            <p:cNvSpPr/>
            <p:nvPr/>
          </p:nvSpPr>
          <p:spPr>
            <a:xfrm>
              <a:off x="6097298" y="2422987"/>
              <a:ext cx="139249" cy="139249"/>
            </a:xfrm>
            <a:prstGeom prst="ellipse">
              <a:avLst/>
            </a:prstGeom>
            <a:solidFill>
              <a:srgbClr val="E74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298"/>
              <a:endParaRPr lang="en-US" sz="3599">
                <a:solidFill>
                  <a:prstClr val="white"/>
                </a:solidFill>
                <a:latin typeface="Calibri" panose="020F0502020204030204"/>
              </a:endParaRPr>
            </a:p>
          </p:txBody>
        </p:sp>
        <p:sp>
          <p:nvSpPr>
            <p:cNvPr id="38" name="Oval 63">
              <a:extLst>
                <a:ext uri="{FF2B5EF4-FFF2-40B4-BE49-F238E27FC236}">
                  <a16:creationId xmlns:a16="http://schemas.microsoft.com/office/drawing/2014/main" id="{383C0214-E3DF-DE05-4AD1-1E017AA53E77}"/>
                </a:ext>
              </a:extLst>
            </p:cNvPr>
            <p:cNvSpPr/>
            <p:nvPr/>
          </p:nvSpPr>
          <p:spPr>
            <a:xfrm>
              <a:off x="6297191" y="2780727"/>
              <a:ext cx="191394" cy="191394"/>
            </a:xfrm>
            <a:prstGeom prst="ellipse">
              <a:avLst/>
            </a:prstGeom>
            <a:solidFill>
              <a:srgbClr val="E74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298"/>
              <a:endParaRPr lang="en-US" sz="3599">
                <a:solidFill>
                  <a:prstClr val="white"/>
                </a:solidFill>
                <a:latin typeface="Calibri" panose="020F0502020204030204"/>
              </a:endParaRPr>
            </a:p>
          </p:txBody>
        </p:sp>
        <p:sp>
          <p:nvSpPr>
            <p:cNvPr id="39" name="Oval 64">
              <a:extLst>
                <a:ext uri="{FF2B5EF4-FFF2-40B4-BE49-F238E27FC236}">
                  <a16:creationId xmlns:a16="http://schemas.microsoft.com/office/drawing/2014/main" id="{679E6CB7-9618-348F-E10B-1D26FDC28C73}"/>
                </a:ext>
              </a:extLst>
            </p:cNvPr>
            <p:cNvSpPr/>
            <p:nvPr/>
          </p:nvSpPr>
          <p:spPr>
            <a:xfrm>
              <a:off x="6751402" y="3286482"/>
              <a:ext cx="191394" cy="191394"/>
            </a:xfrm>
            <a:prstGeom prst="ellipse">
              <a:avLst/>
            </a:prstGeom>
            <a:solidFill>
              <a:srgbClr val="FEB8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298"/>
              <a:endParaRPr lang="en-US" sz="3599">
                <a:solidFill>
                  <a:prstClr val="white"/>
                </a:solidFill>
                <a:latin typeface="Calibri" panose="020F0502020204030204"/>
              </a:endParaRPr>
            </a:p>
          </p:txBody>
        </p:sp>
        <p:sp>
          <p:nvSpPr>
            <p:cNvPr id="40" name="Oval 65">
              <a:extLst>
                <a:ext uri="{FF2B5EF4-FFF2-40B4-BE49-F238E27FC236}">
                  <a16:creationId xmlns:a16="http://schemas.microsoft.com/office/drawing/2014/main" id="{B461F518-209D-62B5-0CB7-E7EB4D9EFEEA}"/>
                </a:ext>
              </a:extLst>
            </p:cNvPr>
            <p:cNvSpPr/>
            <p:nvPr/>
          </p:nvSpPr>
          <p:spPr>
            <a:xfrm>
              <a:off x="5518144" y="2425323"/>
              <a:ext cx="295957" cy="295957"/>
            </a:xfrm>
            <a:prstGeom prst="ellipse">
              <a:avLst/>
            </a:prstGeom>
            <a:solidFill>
              <a:srgbClr val="FEB8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298"/>
              <a:endParaRPr lang="en-US" sz="3599">
                <a:solidFill>
                  <a:prstClr val="white"/>
                </a:solidFill>
                <a:latin typeface="Calibri" panose="020F0502020204030204"/>
              </a:endParaRPr>
            </a:p>
          </p:txBody>
        </p:sp>
        <p:sp>
          <p:nvSpPr>
            <p:cNvPr id="41" name="Oval 66">
              <a:extLst>
                <a:ext uri="{FF2B5EF4-FFF2-40B4-BE49-F238E27FC236}">
                  <a16:creationId xmlns:a16="http://schemas.microsoft.com/office/drawing/2014/main" id="{782D06D7-EEE4-0050-0DF8-5D86D7F22977}"/>
                </a:ext>
              </a:extLst>
            </p:cNvPr>
            <p:cNvSpPr/>
            <p:nvPr/>
          </p:nvSpPr>
          <p:spPr>
            <a:xfrm>
              <a:off x="6222001" y="3255579"/>
              <a:ext cx="139249" cy="139249"/>
            </a:xfrm>
            <a:prstGeom prst="ellipse">
              <a:avLst/>
            </a:prstGeom>
            <a:solidFill>
              <a:srgbClr val="94B1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298"/>
              <a:endParaRPr lang="en-US" sz="3599">
                <a:solidFill>
                  <a:prstClr val="white"/>
                </a:solidFill>
                <a:latin typeface="Calibri" panose="020F0502020204030204"/>
              </a:endParaRPr>
            </a:p>
          </p:txBody>
        </p:sp>
        <p:cxnSp>
          <p:nvCxnSpPr>
            <p:cNvPr id="42" name="Straight Connector 67">
              <a:extLst>
                <a:ext uri="{FF2B5EF4-FFF2-40B4-BE49-F238E27FC236}">
                  <a16:creationId xmlns:a16="http://schemas.microsoft.com/office/drawing/2014/main" id="{4DEC8217-EB2D-5393-0EE3-B9EA90E28797}"/>
                </a:ext>
              </a:extLst>
            </p:cNvPr>
            <p:cNvCxnSpPr>
              <a:stCxn id="19" idx="6"/>
              <a:endCxn id="21" idx="2"/>
            </p:cNvCxnSpPr>
            <p:nvPr/>
          </p:nvCxnSpPr>
          <p:spPr>
            <a:xfrm>
              <a:off x="5756564" y="4780792"/>
              <a:ext cx="274518" cy="8517"/>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68">
              <a:extLst>
                <a:ext uri="{FF2B5EF4-FFF2-40B4-BE49-F238E27FC236}">
                  <a16:creationId xmlns:a16="http://schemas.microsoft.com/office/drawing/2014/main" id="{4D2784AF-7840-3EE7-E2F9-1DB2961B8AFC}"/>
                </a:ext>
              </a:extLst>
            </p:cNvPr>
            <p:cNvCxnSpPr>
              <a:stCxn id="21" idx="6"/>
              <a:endCxn id="20" idx="2"/>
            </p:cNvCxnSpPr>
            <p:nvPr/>
          </p:nvCxnSpPr>
          <p:spPr>
            <a:xfrm flipV="1">
              <a:off x="6170331" y="4754720"/>
              <a:ext cx="290196" cy="34589"/>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69">
              <a:extLst>
                <a:ext uri="{FF2B5EF4-FFF2-40B4-BE49-F238E27FC236}">
                  <a16:creationId xmlns:a16="http://schemas.microsoft.com/office/drawing/2014/main" id="{DCD55D25-935E-1E9B-325A-D2D53304968F}"/>
                </a:ext>
              </a:extLst>
            </p:cNvPr>
            <p:cNvCxnSpPr>
              <a:stCxn id="20" idx="7"/>
              <a:endCxn id="31" idx="3"/>
            </p:cNvCxnSpPr>
            <p:nvPr/>
          </p:nvCxnSpPr>
          <p:spPr>
            <a:xfrm flipV="1">
              <a:off x="6579383" y="4329072"/>
              <a:ext cx="173356" cy="376416"/>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70">
              <a:extLst>
                <a:ext uri="{FF2B5EF4-FFF2-40B4-BE49-F238E27FC236}">
                  <a16:creationId xmlns:a16="http://schemas.microsoft.com/office/drawing/2014/main" id="{8FC30EB7-D7BA-012C-0719-C331A64D79D7}"/>
                </a:ext>
              </a:extLst>
            </p:cNvPr>
            <p:cNvCxnSpPr>
              <a:stCxn id="31" idx="7"/>
              <a:endCxn id="30" idx="3"/>
            </p:cNvCxnSpPr>
            <p:nvPr/>
          </p:nvCxnSpPr>
          <p:spPr>
            <a:xfrm flipV="1">
              <a:off x="6851202" y="3786178"/>
              <a:ext cx="265872" cy="444431"/>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71">
              <a:extLst>
                <a:ext uri="{FF2B5EF4-FFF2-40B4-BE49-F238E27FC236}">
                  <a16:creationId xmlns:a16="http://schemas.microsoft.com/office/drawing/2014/main" id="{C6CED37B-9409-BE94-72F7-63CE2F3B6165}"/>
                </a:ext>
              </a:extLst>
            </p:cNvPr>
            <p:cNvCxnSpPr>
              <a:stCxn id="30" idx="0"/>
              <a:endCxn id="29" idx="4"/>
            </p:cNvCxnSpPr>
            <p:nvPr/>
          </p:nvCxnSpPr>
          <p:spPr>
            <a:xfrm flipV="1">
              <a:off x="7184742" y="3155646"/>
              <a:ext cx="54698" cy="467167"/>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72">
              <a:extLst>
                <a:ext uri="{FF2B5EF4-FFF2-40B4-BE49-F238E27FC236}">
                  <a16:creationId xmlns:a16="http://schemas.microsoft.com/office/drawing/2014/main" id="{A6C8E47B-A12C-6F38-7203-B3B311B1D933}"/>
                </a:ext>
              </a:extLst>
            </p:cNvPr>
            <p:cNvCxnSpPr>
              <a:stCxn id="29" idx="0"/>
              <a:endCxn id="28" idx="5"/>
            </p:cNvCxnSpPr>
            <p:nvPr/>
          </p:nvCxnSpPr>
          <p:spPr>
            <a:xfrm flipH="1" flipV="1">
              <a:off x="7069742" y="2520183"/>
              <a:ext cx="169698" cy="444069"/>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73">
              <a:extLst>
                <a:ext uri="{FF2B5EF4-FFF2-40B4-BE49-F238E27FC236}">
                  <a16:creationId xmlns:a16="http://schemas.microsoft.com/office/drawing/2014/main" id="{2068E592-B198-F2BE-402E-7EE06A772DE2}"/>
                </a:ext>
              </a:extLst>
            </p:cNvPr>
            <p:cNvCxnSpPr>
              <a:stCxn id="28" idx="1"/>
              <a:endCxn id="27" idx="6"/>
            </p:cNvCxnSpPr>
            <p:nvPr/>
          </p:nvCxnSpPr>
          <p:spPr>
            <a:xfrm flipH="1" flipV="1">
              <a:off x="6456947" y="2046220"/>
              <a:ext cx="477459" cy="338627"/>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74">
              <a:extLst>
                <a:ext uri="{FF2B5EF4-FFF2-40B4-BE49-F238E27FC236}">
                  <a16:creationId xmlns:a16="http://schemas.microsoft.com/office/drawing/2014/main" id="{6C6E7852-0C65-6A31-6F7D-8B39D2C1B881}"/>
                </a:ext>
              </a:extLst>
            </p:cNvPr>
            <p:cNvCxnSpPr>
              <a:stCxn id="27" idx="2"/>
              <a:endCxn id="26" idx="6"/>
            </p:cNvCxnSpPr>
            <p:nvPr/>
          </p:nvCxnSpPr>
          <p:spPr>
            <a:xfrm flipH="1">
              <a:off x="5859332" y="2046220"/>
              <a:ext cx="406221" cy="32087"/>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75">
              <a:extLst>
                <a:ext uri="{FF2B5EF4-FFF2-40B4-BE49-F238E27FC236}">
                  <a16:creationId xmlns:a16="http://schemas.microsoft.com/office/drawing/2014/main" id="{6C76C0E4-0802-198D-97DD-FA001E0C8A78}"/>
                </a:ext>
              </a:extLst>
            </p:cNvPr>
            <p:cNvCxnSpPr>
              <a:stCxn id="26" idx="2"/>
              <a:endCxn id="25" idx="7"/>
            </p:cNvCxnSpPr>
            <p:nvPr/>
          </p:nvCxnSpPr>
          <p:spPr>
            <a:xfrm flipH="1">
              <a:off x="5334531" y="2078307"/>
              <a:ext cx="333407" cy="256629"/>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76">
              <a:extLst>
                <a:ext uri="{FF2B5EF4-FFF2-40B4-BE49-F238E27FC236}">
                  <a16:creationId xmlns:a16="http://schemas.microsoft.com/office/drawing/2014/main" id="{596258BD-5D95-0FF0-D7EF-5943F70D74ED}"/>
                </a:ext>
              </a:extLst>
            </p:cNvPr>
            <p:cNvCxnSpPr>
              <a:stCxn id="25" idx="3"/>
              <a:endCxn id="24" idx="0"/>
            </p:cNvCxnSpPr>
            <p:nvPr/>
          </p:nvCxnSpPr>
          <p:spPr>
            <a:xfrm flipH="1">
              <a:off x="4952560" y="2470272"/>
              <a:ext cx="246635" cy="567688"/>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77">
              <a:extLst>
                <a:ext uri="{FF2B5EF4-FFF2-40B4-BE49-F238E27FC236}">
                  <a16:creationId xmlns:a16="http://schemas.microsoft.com/office/drawing/2014/main" id="{CA04693C-6ED6-3F1E-D559-930364975508}"/>
                </a:ext>
              </a:extLst>
            </p:cNvPr>
            <p:cNvCxnSpPr>
              <a:stCxn id="24" idx="4"/>
              <a:endCxn id="23" idx="0"/>
            </p:cNvCxnSpPr>
            <p:nvPr/>
          </p:nvCxnSpPr>
          <p:spPr>
            <a:xfrm>
              <a:off x="4952560" y="3229354"/>
              <a:ext cx="85132" cy="437300"/>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78">
              <a:extLst>
                <a:ext uri="{FF2B5EF4-FFF2-40B4-BE49-F238E27FC236}">
                  <a16:creationId xmlns:a16="http://schemas.microsoft.com/office/drawing/2014/main" id="{DE641EA2-E1FB-8F8B-2648-05C7D299B897}"/>
                </a:ext>
              </a:extLst>
            </p:cNvPr>
            <p:cNvCxnSpPr>
              <a:stCxn id="23" idx="5"/>
              <a:endCxn id="22" idx="1"/>
            </p:cNvCxnSpPr>
            <p:nvPr/>
          </p:nvCxnSpPr>
          <p:spPr>
            <a:xfrm>
              <a:off x="5105360" y="3830019"/>
              <a:ext cx="190127" cy="364359"/>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79">
              <a:extLst>
                <a:ext uri="{FF2B5EF4-FFF2-40B4-BE49-F238E27FC236}">
                  <a16:creationId xmlns:a16="http://schemas.microsoft.com/office/drawing/2014/main" id="{AF86B54A-2180-97D2-4A2F-5DF3AF271AD3}"/>
                </a:ext>
              </a:extLst>
            </p:cNvPr>
            <p:cNvCxnSpPr>
              <a:stCxn id="22" idx="4"/>
              <a:endCxn id="19" idx="1"/>
            </p:cNvCxnSpPr>
            <p:nvPr/>
          </p:nvCxnSpPr>
          <p:spPr>
            <a:xfrm>
              <a:off x="5363155" y="4357743"/>
              <a:ext cx="230044" cy="355381"/>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80">
              <a:extLst>
                <a:ext uri="{FF2B5EF4-FFF2-40B4-BE49-F238E27FC236}">
                  <a16:creationId xmlns:a16="http://schemas.microsoft.com/office/drawing/2014/main" id="{E5F99460-BFD3-6735-B9C3-B22CC577A6FB}"/>
                </a:ext>
              </a:extLst>
            </p:cNvPr>
            <p:cNvCxnSpPr>
              <a:stCxn id="19" idx="7"/>
              <a:endCxn id="32" idx="4"/>
            </p:cNvCxnSpPr>
            <p:nvPr/>
          </p:nvCxnSpPr>
          <p:spPr>
            <a:xfrm flipV="1">
              <a:off x="5728535" y="4244474"/>
              <a:ext cx="106209" cy="468650"/>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81">
              <a:extLst>
                <a:ext uri="{FF2B5EF4-FFF2-40B4-BE49-F238E27FC236}">
                  <a16:creationId xmlns:a16="http://schemas.microsoft.com/office/drawing/2014/main" id="{24D04A1C-6F48-4954-0C2A-2574657A7625}"/>
                </a:ext>
              </a:extLst>
            </p:cNvPr>
            <p:cNvCxnSpPr>
              <a:stCxn id="32" idx="6"/>
              <a:endCxn id="31" idx="2"/>
            </p:cNvCxnSpPr>
            <p:nvPr/>
          </p:nvCxnSpPr>
          <p:spPr>
            <a:xfrm>
              <a:off x="5904368" y="4174850"/>
              <a:ext cx="827978" cy="104991"/>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82">
              <a:extLst>
                <a:ext uri="{FF2B5EF4-FFF2-40B4-BE49-F238E27FC236}">
                  <a16:creationId xmlns:a16="http://schemas.microsoft.com/office/drawing/2014/main" id="{58DAED73-9576-477F-85D8-BF02D673236D}"/>
                </a:ext>
              </a:extLst>
            </p:cNvPr>
            <p:cNvCxnSpPr>
              <a:stCxn id="32" idx="5"/>
              <a:endCxn id="21" idx="0"/>
            </p:cNvCxnSpPr>
            <p:nvPr/>
          </p:nvCxnSpPr>
          <p:spPr>
            <a:xfrm>
              <a:off x="5883975" y="4224081"/>
              <a:ext cx="216732" cy="495603"/>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83">
              <a:extLst>
                <a:ext uri="{FF2B5EF4-FFF2-40B4-BE49-F238E27FC236}">
                  <a16:creationId xmlns:a16="http://schemas.microsoft.com/office/drawing/2014/main" id="{6F0EDD42-308C-CA7F-A076-604EAE83703B}"/>
                </a:ext>
              </a:extLst>
            </p:cNvPr>
            <p:cNvCxnSpPr>
              <a:stCxn id="20" idx="1"/>
              <a:endCxn id="32" idx="5"/>
            </p:cNvCxnSpPr>
            <p:nvPr/>
          </p:nvCxnSpPr>
          <p:spPr>
            <a:xfrm flipH="1" flipV="1">
              <a:off x="5883975" y="4224081"/>
              <a:ext cx="596945" cy="481407"/>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84">
              <a:extLst>
                <a:ext uri="{FF2B5EF4-FFF2-40B4-BE49-F238E27FC236}">
                  <a16:creationId xmlns:a16="http://schemas.microsoft.com/office/drawing/2014/main" id="{7CDCE3AC-CCB7-095A-CFD6-14CAD0D50F6B}"/>
                </a:ext>
              </a:extLst>
            </p:cNvPr>
            <p:cNvCxnSpPr>
              <a:stCxn id="32" idx="1"/>
              <a:endCxn id="36" idx="5"/>
            </p:cNvCxnSpPr>
            <p:nvPr/>
          </p:nvCxnSpPr>
          <p:spPr>
            <a:xfrm flipH="1" flipV="1">
              <a:off x="5466542" y="3596732"/>
              <a:ext cx="318970" cy="528886"/>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85">
              <a:extLst>
                <a:ext uri="{FF2B5EF4-FFF2-40B4-BE49-F238E27FC236}">
                  <a16:creationId xmlns:a16="http://schemas.microsoft.com/office/drawing/2014/main" id="{AF47CCA7-EEEA-A766-D16B-D32D55EBDEC3}"/>
                </a:ext>
              </a:extLst>
            </p:cNvPr>
            <p:cNvCxnSpPr>
              <a:stCxn id="22" idx="7"/>
              <a:endCxn id="32" idx="2"/>
            </p:cNvCxnSpPr>
            <p:nvPr/>
          </p:nvCxnSpPr>
          <p:spPr>
            <a:xfrm flipV="1">
              <a:off x="5430823" y="4174850"/>
              <a:ext cx="334296" cy="19528"/>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86">
              <a:extLst>
                <a:ext uri="{FF2B5EF4-FFF2-40B4-BE49-F238E27FC236}">
                  <a16:creationId xmlns:a16="http://schemas.microsoft.com/office/drawing/2014/main" id="{336277C6-20E1-7A44-20FE-D2790B391322}"/>
                </a:ext>
              </a:extLst>
            </p:cNvPr>
            <p:cNvCxnSpPr>
              <a:stCxn id="36" idx="3"/>
              <a:endCxn id="23" idx="7"/>
            </p:cNvCxnSpPr>
            <p:nvPr/>
          </p:nvCxnSpPr>
          <p:spPr>
            <a:xfrm flipH="1">
              <a:off x="5105360" y="3596732"/>
              <a:ext cx="262719" cy="97951"/>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87">
              <a:extLst>
                <a:ext uri="{FF2B5EF4-FFF2-40B4-BE49-F238E27FC236}">
                  <a16:creationId xmlns:a16="http://schemas.microsoft.com/office/drawing/2014/main" id="{363FF1D5-712E-00FD-DEBE-1D6827B7125A}"/>
                </a:ext>
              </a:extLst>
            </p:cNvPr>
            <p:cNvCxnSpPr>
              <a:stCxn id="22" idx="0"/>
              <a:endCxn id="36" idx="4"/>
            </p:cNvCxnSpPr>
            <p:nvPr/>
          </p:nvCxnSpPr>
          <p:spPr>
            <a:xfrm flipV="1">
              <a:off x="5363155" y="3617125"/>
              <a:ext cx="54156" cy="549224"/>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88">
              <a:extLst>
                <a:ext uri="{FF2B5EF4-FFF2-40B4-BE49-F238E27FC236}">
                  <a16:creationId xmlns:a16="http://schemas.microsoft.com/office/drawing/2014/main" id="{62180B0F-112B-9DFC-68A3-CA80F25E5555}"/>
                </a:ext>
              </a:extLst>
            </p:cNvPr>
            <p:cNvCxnSpPr>
              <a:stCxn id="36" idx="0"/>
              <a:endCxn id="25" idx="4"/>
            </p:cNvCxnSpPr>
            <p:nvPr/>
          </p:nvCxnSpPr>
          <p:spPr>
            <a:xfrm flipH="1" flipV="1">
              <a:off x="5266863" y="2498301"/>
              <a:ext cx="150448" cy="979575"/>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89">
              <a:extLst>
                <a:ext uri="{FF2B5EF4-FFF2-40B4-BE49-F238E27FC236}">
                  <a16:creationId xmlns:a16="http://schemas.microsoft.com/office/drawing/2014/main" id="{E345D4CE-7CBE-66CA-B91D-C347AF831638}"/>
                </a:ext>
              </a:extLst>
            </p:cNvPr>
            <p:cNvCxnSpPr>
              <a:stCxn id="36" idx="1"/>
              <a:endCxn id="24" idx="6"/>
            </p:cNvCxnSpPr>
            <p:nvPr/>
          </p:nvCxnSpPr>
          <p:spPr>
            <a:xfrm flipH="1" flipV="1">
              <a:off x="5048257" y="3133657"/>
              <a:ext cx="319822" cy="364612"/>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Straight Connector 90">
              <a:extLst>
                <a:ext uri="{FF2B5EF4-FFF2-40B4-BE49-F238E27FC236}">
                  <a16:creationId xmlns:a16="http://schemas.microsoft.com/office/drawing/2014/main" id="{D1AEF95F-0275-14BB-CD36-9913A1F7BEA2}"/>
                </a:ext>
              </a:extLst>
            </p:cNvPr>
            <p:cNvCxnSpPr>
              <a:stCxn id="25" idx="6"/>
              <a:endCxn id="40" idx="1"/>
            </p:cNvCxnSpPr>
            <p:nvPr/>
          </p:nvCxnSpPr>
          <p:spPr>
            <a:xfrm>
              <a:off x="5362560" y="2402604"/>
              <a:ext cx="198926" cy="66061"/>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91">
              <a:extLst>
                <a:ext uri="{FF2B5EF4-FFF2-40B4-BE49-F238E27FC236}">
                  <a16:creationId xmlns:a16="http://schemas.microsoft.com/office/drawing/2014/main" id="{26C2C807-58BE-5CDD-9878-4BF734E14A46}"/>
                </a:ext>
              </a:extLst>
            </p:cNvPr>
            <p:cNvCxnSpPr>
              <a:stCxn id="40" idx="4"/>
              <a:endCxn id="33" idx="0"/>
            </p:cNvCxnSpPr>
            <p:nvPr/>
          </p:nvCxnSpPr>
          <p:spPr>
            <a:xfrm flipH="1">
              <a:off x="5655043" y="2721280"/>
              <a:ext cx="11080" cy="237141"/>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92">
              <a:extLst>
                <a:ext uri="{FF2B5EF4-FFF2-40B4-BE49-F238E27FC236}">
                  <a16:creationId xmlns:a16="http://schemas.microsoft.com/office/drawing/2014/main" id="{082C6ED0-B83D-6854-C461-A0CBFCC5B8F6}"/>
                </a:ext>
              </a:extLst>
            </p:cNvPr>
            <p:cNvCxnSpPr>
              <a:stCxn id="33" idx="5"/>
              <a:endCxn id="35" idx="1"/>
            </p:cNvCxnSpPr>
            <p:nvPr/>
          </p:nvCxnSpPr>
          <p:spPr>
            <a:xfrm>
              <a:off x="5759679" y="3211036"/>
              <a:ext cx="78386" cy="234621"/>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93">
              <a:extLst>
                <a:ext uri="{FF2B5EF4-FFF2-40B4-BE49-F238E27FC236}">
                  <a16:creationId xmlns:a16="http://schemas.microsoft.com/office/drawing/2014/main" id="{9CE5479B-2B54-D377-8F06-9C576C971BF0}"/>
                </a:ext>
              </a:extLst>
            </p:cNvPr>
            <p:cNvCxnSpPr>
              <a:stCxn id="35" idx="5"/>
              <a:endCxn id="34" idx="1"/>
            </p:cNvCxnSpPr>
            <p:nvPr/>
          </p:nvCxnSpPr>
          <p:spPr>
            <a:xfrm>
              <a:off x="5936528" y="3544120"/>
              <a:ext cx="228797" cy="83742"/>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94">
              <a:extLst>
                <a:ext uri="{FF2B5EF4-FFF2-40B4-BE49-F238E27FC236}">
                  <a16:creationId xmlns:a16="http://schemas.microsoft.com/office/drawing/2014/main" id="{3395F1D8-E07B-A943-22A1-55AA5AB5FD9A}"/>
                </a:ext>
              </a:extLst>
            </p:cNvPr>
            <p:cNvCxnSpPr>
              <a:stCxn id="34" idx="5"/>
              <a:endCxn id="31" idx="1"/>
            </p:cNvCxnSpPr>
            <p:nvPr/>
          </p:nvCxnSpPr>
          <p:spPr>
            <a:xfrm>
              <a:off x="6471203" y="3933740"/>
              <a:ext cx="281536" cy="296869"/>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95">
              <a:extLst>
                <a:ext uri="{FF2B5EF4-FFF2-40B4-BE49-F238E27FC236}">
                  <a16:creationId xmlns:a16="http://schemas.microsoft.com/office/drawing/2014/main" id="{F83CAEDF-B09E-BC64-03AA-665EE720DAA4}"/>
                </a:ext>
              </a:extLst>
            </p:cNvPr>
            <p:cNvCxnSpPr>
              <a:stCxn id="34" idx="3"/>
              <a:endCxn id="32" idx="7"/>
            </p:cNvCxnSpPr>
            <p:nvPr/>
          </p:nvCxnSpPr>
          <p:spPr>
            <a:xfrm flipH="1">
              <a:off x="5883975" y="3933740"/>
              <a:ext cx="281350" cy="191878"/>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96">
              <a:extLst>
                <a:ext uri="{FF2B5EF4-FFF2-40B4-BE49-F238E27FC236}">
                  <a16:creationId xmlns:a16="http://schemas.microsoft.com/office/drawing/2014/main" id="{559981FB-E2FA-819D-6392-A9AF9974FC25}"/>
                </a:ext>
              </a:extLst>
            </p:cNvPr>
            <p:cNvCxnSpPr>
              <a:stCxn id="35" idx="3"/>
              <a:endCxn id="36" idx="6"/>
            </p:cNvCxnSpPr>
            <p:nvPr/>
          </p:nvCxnSpPr>
          <p:spPr>
            <a:xfrm flipH="1">
              <a:off x="5486935" y="3544120"/>
              <a:ext cx="351130" cy="3381"/>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97">
              <a:extLst>
                <a:ext uri="{FF2B5EF4-FFF2-40B4-BE49-F238E27FC236}">
                  <a16:creationId xmlns:a16="http://schemas.microsoft.com/office/drawing/2014/main" id="{B7B7FE86-11B0-E774-DAAF-2D2C61C66FD1}"/>
                </a:ext>
              </a:extLst>
            </p:cNvPr>
            <p:cNvCxnSpPr>
              <a:stCxn id="33" idx="3"/>
              <a:endCxn id="36" idx="7"/>
            </p:cNvCxnSpPr>
            <p:nvPr/>
          </p:nvCxnSpPr>
          <p:spPr>
            <a:xfrm flipH="1">
              <a:off x="5466542" y="3211036"/>
              <a:ext cx="83864" cy="287233"/>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98">
              <a:extLst>
                <a:ext uri="{FF2B5EF4-FFF2-40B4-BE49-F238E27FC236}">
                  <a16:creationId xmlns:a16="http://schemas.microsoft.com/office/drawing/2014/main" id="{F300D3FB-39A9-27F0-B661-82A34CFC417B}"/>
                </a:ext>
              </a:extLst>
            </p:cNvPr>
            <p:cNvCxnSpPr>
              <a:stCxn id="33" idx="7"/>
              <a:endCxn id="37" idx="3"/>
            </p:cNvCxnSpPr>
            <p:nvPr/>
          </p:nvCxnSpPr>
          <p:spPr>
            <a:xfrm flipV="1">
              <a:off x="5759679" y="2541843"/>
              <a:ext cx="358012" cy="459920"/>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99">
              <a:extLst>
                <a:ext uri="{FF2B5EF4-FFF2-40B4-BE49-F238E27FC236}">
                  <a16:creationId xmlns:a16="http://schemas.microsoft.com/office/drawing/2014/main" id="{A51B2884-83EF-4DEA-79BD-255DBF394C88}"/>
                </a:ext>
              </a:extLst>
            </p:cNvPr>
            <p:cNvCxnSpPr>
              <a:stCxn id="37" idx="7"/>
              <a:endCxn id="27" idx="3"/>
            </p:cNvCxnSpPr>
            <p:nvPr/>
          </p:nvCxnSpPr>
          <p:spPr>
            <a:xfrm flipV="1">
              <a:off x="6216154" y="2113888"/>
              <a:ext cx="77428" cy="329492"/>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100">
              <a:extLst>
                <a:ext uri="{FF2B5EF4-FFF2-40B4-BE49-F238E27FC236}">
                  <a16:creationId xmlns:a16="http://schemas.microsoft.com/office/drawing/2014/main" id="{D1E699AC-8FC3-93BF-D482-196EB603CDC6}"/>
                </a:ext>
              </a:extLst>
            </p:cNvPr>
            <p:cNvCxnSpPr>
              <a:stCxn id="40" idx="7"/>
              <a:endCxn id="27" idx="3"/>
            </p:cNvCxnSpPr>
            <p:nvPr/>
          </p:nvCxnSpPr>
          <p:spPr>
            <a:xfrm flipV="1">
              <a:off x="5770759" y="2113888"/>
              <a:ext cx="522823" cy="354777"/>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101">
              <a:extLst>
                <a:ext uri="{FF2B5EF4-FFF2-40B4-BE49-F238E27FC236}">
                  <a16:creationId xmlns:a16="http://schemas.microsoft.com/office/drawing/2014/main" id="{C58FF6AE-8EC8-6320-E33A-2BA3B8B3FBFE}"/>
                </a:ext>
              </a:extLst>
            </p:cNvPr>
            <p:cNvCxnSpPr>
              <a:stCxn id="26" idx="5"/>
              <a:endCxn id="37" idx="1"/>
            </p:cNvCxnSpPr>
            <p:nvPr/>
          </p:nvCxnSpPr>
          <p:spPr>
            <a:xfrm>
              <a:off x="5831303" y="2145975"/>
              <a:ext cx="286388" cy="297405"/>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102">
              <a:extLst>
                <a:ext uri="{FF2B5EF4-FFF2-40B4-BE49-F238E27FC236}">
                  <a16:creationId xmlns:a16="http://schemas.microsoft.com/office/drawing/2014/main" id="{8F5BE0CF-D35D-E145-1963-E3872CE58B62}"/>
                </a:ext>
              </a:extLst>
            </p:cNvPr>
            <p:cNvCxnSpPr>
              <a:stCxn id="38" idx="7"/>
              <a:endCxn id="28" idx="3"/>
            </p:cNvCxnSpPr>
            <p:nvPr/>
          </p:nvCxnSpPr>
          <p:spPr>
            <a:xfrm flipV="1">
              <a:off x="6460556" y="2520183"/>
              <a:ext cx="473850" cy="288573"/>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103">
              <a:extLst>
                <a:ext uri="{FF2B5EF4-FFF2-40B4-BE49-F238E27FC236}">
                  <a16:creationId xmlns:a16="http://schemas.microsoft.com/office/drawing/2014/main" id="{DD966930-DE73-B989-B814-F169E421096C}"/>
                </a:ext>
              </a:extLst>
            </p:cNvPr>
            <p:cNvCxnSpPr>
              <a:stCxn id="38" idx="0"/>
              <a:endCxn id="27" idx="4"/>
            </p:cNvCxnSpPr>
            <p:nvPr/>
          </p:nvCxnSpPr>
          <p:spPr>
            <a:xfrm flipH="1" flipV="1">
              <a:off x="6361250" y="2141917"/>
              <a:ext cx="31638" cy="638810"/>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104">
              <a:extLst>
                <a:ext uri="{FF2B5EF4-FFF2-40B4-BE49-F238E27FC236}">
                  <a16:creationId xmlns:a16="http://schemas.microsoft.com/office/drawing/2014/main" id="{C96DFB9A-B41C-8C59-CB55-B6408490E312}"/>
                </a:ext>
              </a:extLst>
            </p:cNvPr>
            <p:cNvCxnSpPr>
              <a:stCxn id="38" idx="1"/>
              <a:endCxn id="37" idx="5"/>
            </p:cNvCxnSpPr>
            <p:nvPr/>
          </p:nvCxnSpPr>
          <p:spPr>
            <a:xfrm flipH="1" flipV="1">
              <a:off x="6216154" y="2541843"/>
              <a:ext cx="109066" cy="266913"/>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105">
              <a:extLst>
                <a:ext uri="{FF2B5EF4-FFF2-40B4-BE49-F238E27FC236}">
                  <a16:creationId xmlns:a16="http://schemas.microsoft.com/office/drawing/2014/main" id="{B398B1CA-053C-44D7-AEED-74251A7F4DCD}"/>
                </a:ext>
              </a:extLst>
            </p:cNvPr>
            <p:cNvCxnSpPr>
              <a:stCxn id="41" idx="0"/>
              <a:endCxn id="38" idx="4"/>
            </p:cNvCxnSpPr>
            <p:nvPr/>
          </p:nvCxnSpPr>
          <p:spPr>
            <a:xfrm flipV="1">
              <a:off x="6291626" y="2972121"/>
              <a:ext cx="101262" cy="283458"/>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106">
              <a:extLst>
                <a:ext uri="{FF2B5EF4-FFF2-40B4-BE49-F238E27FC236}">
                  <a16:creationId xmlns:a16="http://schemas.microsoft.com/office/drawing/2014/main" id="{6007CA56-F118-A3B4-D880-76323799C6BE}"/>
                </a:ext>
              </a:extLst>
            </p:cNvPr>
            <p:cNvCxnSpPr>
              <a:stCxn id="41" idx="4"/>
              <a:endCxn id="34" idx="0"/>
            </p:cNvCxnSpPr>
            <p:nvPr/>
          </p:nvCxnSpPr>
          <p:spPr>
            <a:xfrm>
              <a:off x="6291626" y="3394828"/>
              <a:ext cx="26638" cy="169685"/>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107">
              <a:extLst>
                <a:ext uri="{FF2B5EF4-FFF2-40B4-BE49-F238E27FC236}">
                  <a16:creationId xmlns:a16="http://schemas.microsoft.com/office/drawing/2014/main" id="{AFE34EEA-44CB-AB7C-D314-E56AF44EF5C3}"/>
                </a:ext>
              </a:extLst>
            </p:cNvPr>
            <p:cNvCxnSpPr>
              <a:stCxn id="41" idx="1"/>
              <a:endCxn id="33" idx="6"/>
            </p:cNvCxnSpPr>
            <p:nvPr/>
          </p:nvCxnSpPr>
          <p:spPr>
            <a:xfrm flipH="1" flipV="1">
              <a:off x="5803021" y="3106400"/>
              <a:ext cx="439373" cy="169572"/>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108">
              <a:extLst>
                <a:ext uri="{FF2B5EF4-FFF2-40B4-BE49-F238E27FC236}">
                  <a16:creationId xmlns:a16="http://schemas.microsoft.com/office/drawing/2014/main" id="{A4ED7442-323E-2A31-A8E0-8D95F513BDFE}"/>
                </a:ext>
              </a:extLst>
            </p:cNvPr>
            <p:cNvCxnSpPr>
              <a:stCxn id="34" idx="7"/>
              <a:endCxn id="39" idx="3"/>
            </p:cNvCxnSpPr>
            <p:nvPr/>
          </p:nvCxnSpPr>
          <p:spPr>
            <a:xfrm flipV="1">
              <a:off x="6471203" y="3449847"/>
              <a:ext cx="308228" cy="178015"/>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109">
              <a:extLst>
                <a:ext uri="{FF2B5EF4-FFF2-40B4-BE49-F238E27FC236}">
                  <a16:creationId xmlns:a16="http://schemas.microsoft.com/office/drawing/2014/main" id="{428FDADF-00E8-48BD-48FD-3C5DAE3678A8}"/>
                </a:ext>
              </a:extLst>
            </p:cNvPr>
            <p:cNvCxnSpPr>
              <a:stCxn id="39" idx="0"/>
              <a:endCxn id="28" idx="4"/>
            </p:cNvCxnSpPr>
            <p:nvPr/>
          </p:nvCxnSpPr>
          <p:spPr>
            <a:xfrm flipV="1">
              <a:off x="6847099" y="2548212"/>
              <a:ext cx="154975" cy="738270"/>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Connector 110">
              <a:extLst>
                <a:ext uri="{FF2B5EF4-FFF2-40B4-BE49-F238E27FC236}">
                  <a16:creationId xmlns:a16="http://schemas.microsoft.com/office/drawing/2014/main" id="{C7567D59-5203-B856-FEDE-A55EA6C43507}"/>
                </a:ext>
              </a:extLst>
            </p:cNvPr>
            <p:cNvCxnSpPr>
              <a:stCxn id="39" idx="1"/>
              <a:endCxn id="38" idx="5"/>
            </p:cNvCxnSpPr>
            <p:nvPr/>
          </p:nvCxnSpPr>
          <p:spPr>
            <a:xfrm flipH="1" flipV="1">
              <a:off x="6460556" y="2944092"/>
              <a:ext cx="318875" cy="370419"/>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6" name="Straight Connector 111">
              <a:extLst>
                <a:ext uri="{FF2B5EF4-FFF2-40B4-BE49-F238E27FC236}">
                  <a16:creationId xmlns:a16="http://schemas.microsoft.com/office/drawing/2014/main" id="{05A0DF0F-9796-FA06-38E8-1D0F141D922E}"/>
                </a:ext>
              </a:extLst>
            </p:cNvPr>
            <p:cNvCxnSpPr>
              <a:stCxn id="39" idx="7"/>
              <a:endCxn id="29" idx="3"/>
            </p:cNvCxnSpPr>
            <p:nvPr/>
          </p:nvCxnSpPr>
          <p:spPr>
            <a:xfrm flipV="1">
              <a:off x="6914767" y="3127617"/>
              <a:ext cx="257005" cy="186894"/>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112">
              <a:extLst>
                <a:ext uri="{FF2B5EF4-FFF2-40B4-BE49-F238E27FC236}">
                  <a16:creationId xmlns:a16="http://schemas.microsoft.com/office/drawing/2014/main" id="{9F2181F6-BA32-7C9E-C939-60B64ED6F6CE}"/>
                </a:ext>
              </a:extLst>
            </p:cNvPr>
            <p:cNvCxnSpPr>
              <a:stCxn id="39" idx="5"/>
              <a:endCxn id="30" idx="1"/>
            </p:cNvCxnSpPr>
            <p:nvPr/>
          </p:nvCxnSpPr>
          <p:spPr>
            <a:xfrm>
              <a:off x="6914767" y="3449847"/>
              <a:ext cx="202307" cy="200995"/>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113">
              <a:extLst>
                <a:ext uri="{FF2B5EF4-FFF2-40B4-BE49-F238E27FC236}">
                  <a16:creationId xmlns:a16="http://schemas.microsoft.com/office/drawing/2014/main" id="{53458BA5-F37B-6AE6-2203-9BE372D39CE9}"/>
                </a:ext>
              </a:extLst>
            </p:cNvPr>
            <p:cNvCxnSpPr>
              <a:stCxn id="31" idx="0"/>
              <a:endCxn id="39" idx="4"/>
            </p:cNvCxnSpPr>
            <p:nvPr/>
          </p:nvCxnSpPr>
          <p:spPr>
            <a:xfrm flipV="1">
              <a:off x="6801971" y="3477876"/>
              <a:ext cx="45128" cy="732340"/>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89" name="Triangle rectangle 88">
            <a:extLst>
              <a:ext uri="{FF2B5EF4-FFF2-40B4-BE49-F238E27FC236}">
                <a16:creationId xmlns:a16="http://schemas.microsoft.com/office/drawing/2014/main" id="{D2646A52-2CA8-2B32-A7F0-6E6FEA92CE4C}"/>
              </a:ext>
            </a:extLst>
          </p:cNvPr>
          <p:cNvSpPr/>
          <p:nvPr/>
        </p:nvSpPr>
        <p:spPr>
          <a:xfrm rot="16200000">
            <a:off x="11378038" y="6040688"/>
            <a:ext cx="803159" cy="853996"/>
          </a:xfrm>
          <a:prstGeom prst="rtTriangle">
            <a:avLst/>
          </a:prstGeom>
          <a:solidFill>
            <a:srgbClr val="0082B2"/>
          </a:solidFill>
          <a:ln>
            <a:noFill/>
          </a:ln>
        </p:spPr>
        <p:txBody>
          <a:bodyPr spcFirstLastPara="1" wrap="square" lIns="68575" tIns="34275" rIns="68575" bIns="34275" anchor="ctr" anchorCtr="0">
            <a:noAutofit/>
          </a:bodyPr>
          <a:lstStyle/>
          <a:p>
            <a:pPr algn="ctr">
              <a:buClr>
                <a:srgbClr val="000000"/>
              </a:buClr>
              <a:buSzPts val="1400"/>
            </a:pPr>
            <a:endParaRPr lang="fr-FR" sz="1200" b="1" kern="0" dirty="0">
              <a:solidFill>
                <a:srgbClr val="FFFFFF"/>
              </a:solidFill>
              <a:latin typeface="Poppins"/>
              <a:cs typeface="Poppins"/>
              <a:sym typeface="Helvetica Light"/>
            </a:endParaRPr>
          </a:p>
        </p:txBody>
      </p:sp>
      <p:sp>
        <p:nvSpPr>
          <p:cNvPr id="90" name="ZoneTexte 89">
            <a:extLst>
              <a:ext uri="{FF2B5EF4-FFF2-40B4-BE49-F238E27FC236}">
                <a16:creationId xmlns:a16="http://schemas.microsoft.com/office/drawing/2014/main" id="{88B9D674-5D83-3BB0-7DBF-46A9E15AC16E}"/>
              </a:ext>
            </a:extLst>
          </p:cNvPr>
          <p:cNvSpPr txBox="1"/>
          <p:nvPr/>
        </p:nvSpPr>
        <p:spPr>
          <a:xfrm>
            <a:off x="11668991" y="6439724"/>
            <a:ext cx="523009"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eaLnBrk="1" fontAlgn="auto">
              <a:spcBef>
                <a:spcPts val="0"/>
              </a:spcBef>
              <a:spcAft>
                <a:spcPts val="0"/>
              </a:spcAft>
              <a:defRPr sz="3200" b="0">
                <a:solidFill>
                  <a:srgbClr val="FFFFFF"/>
                </a:solidFill>
                <a:latin typeface="+mn-lt"/>
                <a:ea typeface="+mn-ea"/>
                <a:cs typeface="+mn-cs"/>
                <a:sym typeface="Helvetica Neue Medium"/>
              </a:defRPr>
            </a:pPr>
            <a:r>
              <a:rPr lang="fr-FR" sz="1800" b="1" dirty="0">
                <a:solidFill>
                  <a:schemeClr val="bg1"/>
                </a:solidFill>
                <a:latin typeface="Poppins" panose="020B0604020202020204" charset="0"/>
                <a:cs typeface="Poppins" panose="020B0604020202020204" charset="0"/>
                <a:sym typeface="Helvetica Neue Medium"/>
              </a:rPr>
              <a:t>59</a:t>
            </a:r>
          </a:p>
        </p:txBody>
      </p:sp>
    </p:spTree>
    <p:extLst>
      <p:ext uri="{BB962C8B-B14F-4D97-AF65-F5344CB8AC3E}">
        <p14:creationId xmlns:p14="http://schemas.microsoft.com/office/powerpoint/2010/main" val="216822503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Top Corners Rounded 4">
            <a:extLst>
              <a:ext uri="{FF2B5EF4-FFF2-40B4-BE49-F238E27FC236}">
                <a16:creationId xmlns:a16="http://schemas.microsoft.com/office/drawing/2014/main" id="{4A9358EE-C49A-0DDE-41BB-DEEFC90A1D24}"/>
              </a:ext>
            </a:extLst>
          </p:cNvPr>
          <p:cNvSpPr/>
          <p:nvPr/>
        </p:nvSpPr>
        <p:spPr>
          <a:xfrm rot="5400000" flipH="1">
            <a:off x="1557663" y="-1455169"/>
            <a:ext cx="823627" cy="3962401"/>
          </a:xfrm>
          <a:prstGeom prst="round2SameRect">
            <a:avLst>
              <a:gd name="adj1" fmla="val 50000"/>
              <a:gd name="adj2" fmla="val 0"/>
            </a:avLst>
          </a:prstGeom>
          <a:solidFill>
            <a:srgbClr val="166D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5" name="ZoneTexte 4">
            <a:extLst>
              <a:ext uri="{FF2B5EF4-FFF2-40B4-BE49-F238E27FC236}">
                <a16:creationId xmlns:a16="http://schemas.microsoft.com/office/drawing/2014/main" id="{A6A39A8D-8B3A-0C42-351A-268D5E06CA23}"/>
              </a:ext>
            </a:extLst>
          </p:cNvPr>
          <p:cNvSpPr txBox="1"/>
          <p:nvPr/>
        </p:nvSpPr>
        <p:spPr>
          <a:xfrm>
            <a:off x="152400" y="210197"/>
            <a:ext cx="3634154" cy="584775"/>
          </a:xfrm>
          <a:prstGeom prst="rect">
            <a:avLst/>
          </a:prstGeom>
          <a:noFill/>
        </p:spPr>
        <p:txBody>
          <a:bodyPr wrap="square" rtlCol="0">
            <a:spAutoFit/>
          </a:bodyPr>
          <a:lstStyle/>
          <a:p>
            <a:r>
              <a:rPr lang="fr-FR" sz="3200" b="1" dirty="0">
                <a:solidFill>
                  <a:schemeClr val="bg1"/>
                </a:solidFill>
              </a:rPr>
              <a:t>Solutions existantes </a:t>
            </a:r>
          </a:p>
        </p:txBody>
      </p:sp>
      <p:pic>
        <p:nvPicPr>
          <p:cNvPr id="6" name="Image 5">
            <a:extLst>
              <a:ext uri="{FF2B5EF4-FFF2-40B4-BE49-F238E27FC236}">
                <a16:creationId xmlns:a16="http://schemas.microsoft.com/office/drawing/2014/main" id="{5561A8DC-BD33-8F6D-A919-B4EEF37E8F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6778" y="2052637"/>
            <a:ext cx="2143125" cy="2143125"/>
          </a:xfrm>
          <a:prstGeom prst="rect">
            <a:avLst/>
          </a:prstGeom>
        </p:spPr>
      </p:pic>
      <p:sp>
        <p:nvSpPr>
          <p:cNvPr id="7" name="ZoneTexte 6">
            <a:extLst>
              <a:ext uri="{FF2B5EF4-FFF2-40B4-BE49-F238E27FC236}">
                <a16:creationId xmlns:a16="http://schemas.microsoft.com/office/drawing/2014/main" id="{F1BC6796-6E60-D32C-943F-30F96F7D3CC6}"/>
              </a:ext>
            </a:extLst>
          </p:cNvPr>
          <p:cNvSpPr txBox="1"/>
          <p:nvPr/>
        </p:nvSpPr>
        <p:spPr>
          <a:xfrm>
            <a:off x="515112" y="4465734"/>
            <a:ext cx="5105400" cy="461665"/>
          </a:xfrm>
          <a:prstGeom prst="rect">
            <a:avLst/>
          </a:prstGeom>
          <a:noFill/>
        </p:spPr>
        <p:txBody>
          <a:bodyPr wrap="square">
            <a:spAutoFit/>
          </a:bodyPr>
          <a:lstStyle/>
          <a:p>
            <a:r>
              <a:rPr lang="fr-FR" sz="2400" dirty="0">
                <a:effectLst/>
                <a:latin typeface="Calibri" panose="020F0502020204030204" pitchFamily="34" charset="0"/>
                <a:ea typeface="Calibri" panose="020F0502020204030204" pitchFamily="34" charset="0"/>
                <a:cs typeface="Times New Roman" panose="02020603050405020304" pitchFamily="18" charset="0"/>
              </a:rPr>
              <a:t>logo de l’application smart parking app</a:t>
            </a:r>
            <a:endParaRPr lang="fr-TN" sz="2400" dirty="0"/>
          </a:p>
        </p:txBody>
      </p:sp>
      <p:pic>
        <p:nvPicPr>
          <p:cNvPr id="8" name="Image 7">
            <a:extLst>
              <a:ext uri="{FF2B5EF4-FFF2-40B4-BE49-F238E27FC236}">
                <a16:creationId xmlns:a16="http://schemas.microsoft.com/office/drawing/2014/main" id="{98AFDE79-A436-5C47-E4E8-9571594816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2732" y="2019108"/>
            <a:ext cx="2142490" cy="2033270"/>
          </a:xfrm>
          <a:prstGeom prst="rect">
            <a:avLst/>
          </a:prstGeom>
        </p:spPr>
      </p:pic>
      <p:sp>
        <p:nvSpPr>
          <p:cNvPr id="9" name="ZoneTexte 8">
            <a:extLst>
              <a:ext uri="{FF2B5EF4-FFF2-40B4-BE49-F238E27FC236}">
                <a16:creationId xmlns:a16="http://schemas.microsoft.com/office/drawing/2014/main" id="{E69185F2-D47C-A26D-2B1E-8E175D775F2D}"/>
              </a:ext>
            </a:extLst>
          </p:cNvPr>
          <p:cNvSpPr txBox="1"/>
          <p:nvPr/>
        </p:nvSpPr>
        <p:spPr>
          <a:xfrm>
            <a:off x="7314174" y="4311515"/>
            <a:ext cx="6102096" cy="461665"/>
          </a:xfrm>
          <a:prstGeom prst="rect">
            <a:avLst/>
          </a:prstGeom>
          <a:noFill/>
        </p:spPr>
        <p:txBody>
          <a:bodyPr wrap="square">
            <a:spAutoFit/>
          </a:bodyPr>
          <a:lstStyle/>
          <a:p>
            <a:r>
              <a:rPr lang="fr-FR" sz="2400" dirty="0">
                <a:effectLst/>
                <a:latin typeface="Calibri" panose="020F0502020204030204" pitchFamily="34" charset="0"/>
                <a:ea typeface="Calibri" panose="020F0502020204030204" pitchFamily="34" charset="0"/>
                <a:cs typeface="Times New Roman" panose="02020603050405020304" pitchFamily="18" charset="0"/>
              </a:rPr>
              <a:t>logo de l’application </a:t>
            </a:r>
            <a:r>
              <a:rPr lang="fr-FR" sz="2400" dirty="0" err="1">
                <a:effectLst/>
                <a:latin typeface="Calibri" panose="020F0502020204030204" pitchFamily="34" charset="0"/>
                <a:ea typeface="Calibri" panose="020F0502020204030204" pitchFamily="34" charset="0"/>
                <a:cs typeface="Times New Roman" panose="02020603050405020304" pitchFamily="18" charset="0"/>
              </a:rPr>
              <a:t>easy</a:t>
            </a:r>
            <a:r>
              <a:rPr lang="fr-FR" sz="2400" dirty="0">
                <a:effectLst/>
                <a:latin typeface="Calibri" panose="020F0502020204030204" pitchFamily="34" charset="0"/>
                <a:ea typeface="Calibri" panose="020F0502020204030204" pitchFamily="34" charset="0"/>
                <a:cs typeface="Times New Roman" panose="02020603050405020304" pitchFamily="18" charset="0"/>
              </a:rPr>
              <a:t> </a:t>
            </a:r>
            <a:r>
              <a:rPr lang="fr-FR" sz="2400" dirty="0" err="1">
                <a:effectLst/>
                <a:latin typeface="Calibri" panose="020F0502020204030204" pitchFamily="34" charset="0"/>
                <a:ea typeface="Calibri" panose="020F0502020204030204" pitchFamily="34" charset="0"/>
                <a:cs typeface="Times New Roman" panose="02020603050405020304" pitchFamily="18" charset="0"/>
              </a:rPr>
              <a:t>park</a:t>
            </a:r>
            <a:endParaRPr lang="fr-TN" sz="2400" dirty="0"/>
          </a:p>
        </p:txBody>
      </p:sp>
      <p:sp>
        <p:nvSpPr>
          <p:cNvPr id="10" name="Triangle rectangle 9">
            <a:extLst>
              <a:ext uri="{FF2B5EF4-FFF2-40B4-BE49-F238E27FC236}">
                <a16:creationId xmlns:a16="http://schemas.microsoft.com/office/drawing/2014/main" id="{D59440B6-35AC-156E-DA95-C4437C602C30}"/>
              </a:ext>
            </a:extLst>
          </p:cNvPr>
          <p:cNvSpPr/>
          <p:nvPr/>
        </p:nvSpPr>
        <p:spPr>
          <a:xfrm rot="16200000">
            <a:off x="11378038" y="6040688"/>
            <a:ext cx="803159" cy="853996"/>
          </a:xfrm>
          <a:prstGeom prst="rtTriangle">
            <a:avLst/>
          </a:prstGeom>
          <a:solidFill>
            <a:srgbClr val="0082B2"/>
          </a:solidFill>
          <a:ln>
            <a:noFill/>
          </a:ln>
        </p:spPr>
        <p:txBody>
          <a:bodyPr spcFirstLastPara="1" wrap="square" lIns="68575" tIns="34275" rIns="68575" bIns="34275" anchor="ctr" anchorCtr="0">
            <a:noAutofit/>
          </a:bodyPr>
          <a:lstStyle/>
          <a:p>
            <a:pPr algn="ctr">
              <a:buClr>
                <a:srgbClr val="000000"/>
              </a:buClr>
              <a:buSzPts val="1400"/>
            </a:pPr>
            <a:endParaRPr lang="fr-FR" sz="1200" b="1" kern="0" dirty="0">
              <a:solidFill>
                <a:srgbClr val="FFFFFF"/>
              </a:solidFill>
              <a:latin typeface="Poppins"/>
              <a:cs typeface="Poppins"/>
              <a:sym typeface="Helvetica Light"/>
            </a:endParaRPr>
          </a:p>
        </p:txBody>
      </p:sp>
      <p:sp>
        <p:nvSpPr>
          <p:cNvPr id="11" name="ZoneTexte 10">
            <a:extLst>
              <a:ext uri="{FF2B5EF4-FFF2-40B4-BE49-F238E27FC236}">
                <a16:creationId xmlns:a16="http://schemas.microsoft.com/office/drawing/2014/main" id="{A8CC8C78-BDBB-823D-B816-BB4E759E91B2}"/>
              </a:ext>
            </a:extLst>
          </p:cNvPr>
          <p:cNvSpPr txBox="1"/>
          <p:nvPr/>
        </p:nvSpPr>
        <p:spPr>
          <a:xfrm>
            <a:off x="11772191" y="6439724"/>
            <a:ext cx="419809"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eaLnBrk="1" fontAlgn="auto">
              <a:spcBef>
                <a:spcPts val="0"/>
              </a:spcBef>
              <a:spcAft>
                <a:spcPts val="0"/>
              </a:spcAft>
              <a:defRPr sz="3200" b="0">
                <a:solidFill>
                  <a:srgbClr val="FFFFFF"/>
                </a:solidFill>
                <a:latin typeface="+mn-lt"/>
                <a:ea typeface="+mn-ea"/>
                <a:cs typeface="+mn-cs"/>
                <a:sym typeface="Helvetica Neue Medium"/>
              </a:defRPr>
            </a:pPr>
            <a:r>
              <a:rPr lang="fr-FR" sz="1800" b="1" dirty="0">
                <a:solidFill>
                  <a:schemeClr val="bg1"/>
                </a:solidFill>
                <a:latin typeface="Poppins" panose="020B0604020202020204" charset="0"/>
                <a:cs typeface="Poppins" panose="020B0604020202020204" charset="0"/>
                <a:sym typeface="Helvetica Neue Medium"/>
              </a:rPr>
              <a:t>6</a:t>
            </a:r>
          </a:p>
        </p:txBody>
      </p:sp>
    </p:spTree>
    <p:extLst>
      <p:ext uri="{BB962C8B-B14F-4D97-AF65-F5344CB8AC3E}">
        <p14:creationId xmlns:p14="http://schemas.microsoft.com/office/powerpoint/2010/main" val="26094971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heel(1)">
                                      <p:cBhvr>
                                        <p:cTn id="19" dur="20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B8D45E79-AA62-B43C-57AF-B0A68D135146}"/>
              </a:ext>
            </a:extLst>
          </p:cNvPr>
          <p:cNvCxnSpPr/>
          <p:nvPr/>
        </p:nvCxnSpPr>
        <p:spPr>
          <a:xfrm flipV="1">
            <a:off x="283029" y="816574"/>
            <a:ext cx="11625942" cy="26126"/>
          </a:xfrm>
          <a:prstGeom prst="line">
            <a:avLst/>
          </a:prstGeom>
        </p:spPr>
        <p:style>
          <a:lnRef idx="1">
            <a:schemeClr val="accent2"/>
          </a:lnRef>
          <a:fillRef idx="0">
            <a:schemeClr val="accent2"/>
          </a:fillRef>
          <a:effectRef idx="0">
            <a:schemeClr val="accent2"/>
          </a:effectRef>
          <a:fontRef idx="minor">
            <a:schemeClr val="tx1"/>
          </a:fontRef>
        </p:style>
      </p:cxnSp>
      <p:cxnSp>
        <p:nvCxnSpPr>
          <p:cNvPr id="5" name="Connecteur droit 4">
            <a:extLst>
              <a:ext uri="{FF2B5EF4-FFF2-40B4-BE49-F238E27FC236}">
                <a16:creationId xmlns:a16="http://schemas.microsoft.com/office/drawing/2014/main" id="{54A8F29D-B39B-CA2A-94CD-0BE79DA00DB3}"/>
              </a:ext>
            </a:extLst>
          </p:cNvPr>
          <p:cNvCxnSpPr/>
          <p:nvPr/>
        </p:nvCxnSpPr>
        <p:spPr>
          <a:xfrm flipV="1">
            <a:off x="283029" y="6015300"/>
            <a:ext cx="11625942" cy="26126"/>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Connecteur droit 5">
            <a:extLst>
              <a:ext uri="{FF2B5EF4-FFF2-40B4-BE49-F238E27FC236}">
                <a16:creationId xmlns:a16="http://schemas.microsoft.com/office/drawing/2014/main" id="{B17B3E7C-181D-8BF2-BF29-94B1FA8583D4}"/>
              </a:ext>
            </a:extLst>
          </p:cNvPr>
          <p:cNvCxnSpPr/>
          <p:nvPr/>
        </p:nvCxnSpPr>
        <p:spPr>
          <a:xfrm>
            <a:off x="283029" y="846763"/>
            <a:ext cx="0" cy="5194663"/>
          </a:xfrm>
          <a:prstGeom prst="line">
            <a:avLst/>
          </a:prstGeom>
        </p:spPr>
        <p:style>
          <a:lnRef idx="1">
            <a:schemeClr val="accent4"/>
          </a:lnRef>
          <a:fillRef idx="0">
            <a:schemeClr val="accent4"/>
          </a:fillRef>
          <a:effectRef idx="0">
            <a:schemeClr val="accent4"/>
          </a:effectRef>
          <a:fontRef idx="minor">
            <a:schemeClr val="tx1"/>
          </a:fontRef>
        </p:style>
      </p:cxnSp>
      <p:cxnSp>
        <p:nvCxnSpPr>
          <p:cNvPr id="7" name="Connecteur droit 6">
            <a:extLst>
              <a:ext uri="{FF2B5EF4-FFF2-40B4-BE49-F238E27FC236}">
                <a16:creationId xmlns:a16="http://schemas.microsoft.com/office/drawing/2014/main" id="{AFA5BAD1-3470-7C79-18AB-F58F59D99531}"/>
              </a:ext>
            </a:extLst>
          </p:cNvPr>
          <p:cNvCxnSpPr/>
          <p:nvPr/>
        </p:nvCxnSpPr>
        <p:spPr>
          <a:xfrm>
            <a:off x="11908971" y="820637"/>
            <a:ext cx="0" cy="5194663"/>
          </a:xfrm>
          <a:prstGeom prst="line">
            <a:avLst/>
          </a:prstGeom>
        </p:spPr>
        <p:style>
          <a:lnRef idx="1">
            <a:schemeClr val="accent6"/>
          </a:lnRef>
          <a:fillRef idx="0">
            <a:schemeClr val="accent6"/>
          </a:fillRef>
          <a:effectRef idx="0">
            <a:schemeClr val="accent6"/>
          </a:effectRef>
          <a:fontRef idx="minor">
            <a:schemeClr val="tx1"/>
          </a:fontRef>
        </p:style>
      </p:cxnSp>
      <p:sp>
        <p:nvSpPr>
          <p:cNvPr id="8" name="Rectangle 7">
            <a:extLst>
              <a:ext uri="{FF2B5EF4-FFF2-40B4-BE49-F238E27FC236}">
                <a16:creationId xmlns:a16="http://schemas.microsoft.com/office/drawing/2014/main" id="{A54F12A2-6EEE-73B6-550F-690548A417C1}"/>
              </a:ext>
            </a:extLst>
          </p:cNvPr>
          <p:cNvSpPr/>
          <p:nvPr/>
        </p:nvSpPr>
        <p:spPr>
          <a:xfrm>
            <a:off x="4092392" y="2354668"/>
            <a:ext cx="1992661" cy="923330"/>
          </a:xfrm>
          <a:prstGeom prst="rect">
            <a:avLst/>
          </a:prstGeom>
          <a:noFill/>
        </p:spPr>
        <p:txBody>
          <a:bodyPr wrap="none" lIns="91440" tIns="45720" rIns="91440" bIns="4572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5400" b="1" cap="none" spc="0" dirty="0">
                <a:ln w="22225">
                  <a:solidFill>
                    <a:schemeClr val="accent2"/>
                  </a:solidFill>
                  <a:prstDash val="solid"/>
                </a:ln>
                <a:solidFill>
                  <a:schemeClr val="accent2"/>
                </a:solidFill>
                <a:effectLst/>
              </a:rPr>
              <a:t>Merci </a:t>
            </a:r>
          </a:p>
        </p:txBody>
      </p:sp>
      <p:sp>
        <p:nvSpPr>
          <p:cNvPr id="9" name="Rectangle 8">
            <a:extLst>
              <a:ext uri="{FF2B5EF4-FFF2-40B4-BE49-F238E27FC236}">
                <a16:creationId xmlns:a16="http://schemas.microsoft.com/office/drawing/2014/main" id="{9E14E169-7419-3B95-373E-CCD6509BC47D}"/>
              </a:ext>
            </a:extLst>
          </p:cNvPr>
          <p:cNvSpPr/>
          <p:nvPr/>
        </p:nvSpPr>
        <p:spPr>
          <a:xfrm>
            <a:off x="5993598" y="2355355"/>
            <a:ext cx="1704313" cy="923330"/>
          </a:xfrm>
          <a:prstGeom prst="rect">
            <a:avLst/>
          </a:prstGeom>
          <a:noFill/>
        </p:spPr>
        <p:txBody>
          <a:bodyPr wrap="none" lIns="91440" tIns="45720" rIns="91440" bIns="4572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5400" b="1" cap="none" spc="0" dirty="0">
                <a:ln w="22225">
                  <a:solidFill>
                    <a:srgbClr val="81C6CB"/>
                  </a:solidFill>
                  <a:prstDash val="solid"/>
                </a:ln>
                <a:solidFill>
                  <a:srgbClr val="81C6CB"/>
                </a:solidFill>
                <a:effectLst/>
              </a:rPr>
              <a:t>Pour </a:t>
            </a:r>
          </a:p>
        </p:txBody>
      </p:sp>
      <p:sp>
        <p:nvSpPr>
          <p:cNvPr id="10" name="Rectangle 9">
            <a:extLst>
              <a:ext uri="{FF2B5EF4-FFF2-40B4-BE49-F238E27FC236}">
                <a16:creationId xmlns:a16="http://schemas.microsoft.com/office/drawing/2014/main" id="{E62B53DE-F760-E00F-4F5D-B55EDB672131}"/>
              </a:ext>
            </a:extLst>
          </p:cNvPr>
          <p:cNvSpPr/>
          <p:nvPr/>
        </p:nvSpPr>
        <p:spPr>
          <a:xfrm>
            <a:off x="3431229" y="3225474"/>
            <a:ext cx="5124737" cy="923330"/>
          </a:xfrm>
          <a:prstGeom prst="rect">
            <a:avLst/>
          </a:prstGeom>
          <a:noFill/>
        </p:spPr>
        <p:txBody>
          <a:bodyPr wrap="none" lIns="91440" tIns="45720" rIns="91440" bIns="4572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5400" b="1" cap="none" spc="0" dirty="0">
                <a:ln w="22225">
                  <a:solidFill>
                    <a:srgbClr val="FFB900"/>
                  </a:solidFill>
                  <a:prstDash val="solid"/>
                </a:ln>
                <a:solidFill>
                  <a:schemeClr val="accent5"/>
                </a:solidFill>
                <a:effectLst/>
              </a:rPr>
              <a:t>Votre attention ! </a:t>
            </a:r>
          </a:p>
        </p:txBody>
      </p:sp>
      <p:pic>
        <p:nvPicPr>
          <p:cNvPr id="11" name="Picture 8" descr="Diploma Hat PNG Free Image | PNG All">
            <a:extLst>
              <a:ext uri="{FF2B5EF4-FFF2-40B4-BE49-F238E27FC236}">
                <a16:creationId xmlns:a16="http://schemas.microsoft.com/office/drawing/2014/main" id="{F3CFE08D-6725-47BB-9314-B0A2E81835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09045" y="4025106"/>
            <a:ext cx="2695120" cy="1822575"/>
          </a:xfrm>
          <a:prstGeom prst="rect">
            <a:avLst/>
          </a:prstGeom>
          <a:noFill/>
          <a:effectLst>
            <a:outerShdw blurRad="50800" dist="38100" dir="10800000" algn="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982827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072BD203-A900-CBBF-A750-750F54EF1FD4}"/>
              </a:ext>
            </a:extLst>
          </p:cNvPr>
          <p:cNvPicPr>
            <a:picLocks noChangeAspect="1"/>
          </p:cNvPicPr>
          <p:nvPr/>
        </p:nvPicPr>
        <p:blipFill>
          <a:blip r:embed="rId3"/>
          <a:stretch>
            <a:fillRect/>
          </a:stretch>
        </p:blipFill>
        <p:spPr>
          <a:xfrm>
            <a:off x="819528" y="2314780"/>
            <a:ext cx="4467226" cy="205086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Image 6">
            <a:extLst>
              <a:ext uri="{FF2B5EF4-FFF2-40B4-BE49-F238E27FC236}">
                <a16:creationId xmlns:a16="http://schemas.microsoft.com/office/drawing/2014/main" id="{8BAE22F9-A293-6245-8137-49DDBAB44504}"/>
              </a:ext>
            </a:extLst>
          </p:cNvPr>
          <p:cNvPicPr>
            <a:picLocks noChangeAspect="1"/>
          </p:cNvPicPr>
          <p:nvPr/>
        </p:nvPicPr>
        <p:blipFill>
          <a:blip r:embed="rId4"/>
          <a:stretch>
            <a:fillRect/>
          </a:stretch>
        </p:blipFill>
        <p:spPr>
          <a:xfrm>
            <a:off x="6577373" y="559866"/>
            <a:ext cx="4795099" cy="237086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Image 8">
            <a:extLst>
              <a:ext uri="{FF2B5EF4-FFF2-40B4-BE49-F238E27FC236}">
                <a16:creationId xmlns:a16="http://schemas.microsoft.com/office/drawing/2014/main" id="{22F6C541-1540-E677-7DE7-85259B5CD0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7373" y="3594618"/>
            <a:ext cx="4398644" cy="247148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Triangle rectangle 7">
            <a:extLst>
              <a:ext uri="{FF2B5EF4-FFF2-40B4-BE49-F238E27FC236}">
                <a16:creationId xmlns:a16="http://schemas.microsoft.com/office/drawing/2014/main" id="{DC12653B-DF55-C342-B558-59DF2BC19660}"/>
              </a:ext>
            </a:extLst>
          </p:cNvPr>
          <p:cNvSpPr/>
          <p:nvPr/>
        </p:nvSpPr>
        <p:spPr>
          <a:xfrm rot="16200000">
            <a:off x="11378038" y="6040688"/>
            <a:ext cx="803159" cy="853996"/>
          </a:xfrm>
          <a:prstGeom prst="rtTriangle">
            <a:avLst/>
          </a:prstGeom>
          <a:solidFill>
            <a:srgbClr val="0082B2"/>
          </a:solidFill>
          <a:ln>
            <a:noFill/>
          </a:ln>
        </p:spPr>
        <p:txBody>
          <a:bodyPr spcFirstLastPara="1" wrap="square" lIns="68575" tIns="34275" rIns="68575" bIns="34275" anchor="ctr" anchorCtr="0">
            <a:noAutofit/>
          </a:bodyPr>
          <a:lstStyle/>
          <a:p>
            <a:pPr algn="ctr">
              <a:buClr>
                <a:srgbClr val="000000"/>
              </a:buClr>
              <a:buSzPts val="1400"/>
            </a:pPr>
            <a:endParaRPr lang="fr-FR" sz="1200" b="1" kern="0" dirty="0">
              <a:solidFill>
                <a:srgbClr val="FFFFFF"/>
              </a:solidFill>
              <a:latin typeface="Poppins"/>
              <a:cs typeface="Poppins"/>
              <a:sym typeface="Helvetica Light"/>
            </a:endParaRPr>
          </a:p>
        </p:txBody>
      </p:sp>
      <p:sp>
        <p:nvSpPr>
          <p:cNvPr id="10" name="ZoneTexte 9">
            <a:extLst>
              <a:ext uri="{FF2B5EF4-FFF2-40B4-BE49-F238E27FC236}">
                <a16:creationId xmlns:a16="http://schemas.microsoft.com/office/drawing/2014/main" id="{D25080F1-9079-6F93-65CB-6D8DD8CBAF46}"/>
              </a:ext>
            </a:extLst>
          </p:cNvPr>
          <p:cNvSpPr txBox="1"/>
          <p:nvPr/>
        </p:nvSpPr>
        <p:spPr>
          <a:xfrm>
            <a:off x="11772191" y="6439724"/>
            <a:ext cx="419809"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eaLnBrk="1" fontAlgn="auto">
              <a:spcBef>
                <a:spcPts val="0"/>
              </a:spcBef>
              <a:spcAft>
                <a:spcPts val="0"/>
              </a:spcAft>
              <a:defRPr sz="3200" b="0">
                <a:solidFill>
                  <a:srgbClr val="FFFFFF"/>
                </a:solidFill>
                <a:latin typeface="+mn-lt"/>
                <a:ea typeface="+mn-ea"/>
                <a:cs typeface="+mn-cs"/>
                <a:sym typeface="Helvetica Neue Medium"/>
              </a:defRPr>
            </a:pPr>
            <a:r>
              <a:rPr lang="fr-FR" sz="1800" b="1" dirty="0">
                <a:solidFill>
                  <a:schemeClr val="bg1"/>
                </a:solidFill>
                <a:latin typeface="Poppins" panose="020B0604020202020204" charset="0"/>
                <a:cs typeface="Poppins" panose="020B0604020202020204" charset="0"/>
                <a:sym typeface="Helvetica Neue Medium"/>
              </a:rPr>
              <a:t>7</a:t>
            </a:r>
          </a:p>
        </p:txBody>
      </p:sp>
      <p:sp>
        <p:nvSpPr>
          <p:cNvPr id="12" name="Rectangle: Top Corners Rounded 4">
            <a:extLst>
              <a:ext uri="{FF2B5EF4-FFF2-40B4-BE49-F238E27FC236}">
                <a16:creationId xmlns:a16="http://schemas.microsoft.com/office/drawing/2014/main" id="{746C6AA8-3616-CDA4-F9AC-5600178A063E}"/>
              </a:ext>
            </a:extLst>
          </p:cNvPr>
          <p:cNvSpPr/>
          <p:nvPr/>
        </p:nvSpPr>
        <p:spPr>
          <a:xfrm rot="5400000" flipH="1">
            <a:off x="1792723" y="-1698433"/>
            <a:ext cx="858334" cy="4467229"/>
          </a:xfrm>
          <a:prstGeom prst="round2SameRect">
            <a:avLst>
              <a:gd name="adj1" fmla="val 50000"/>
              <a:gd name="adj2" fmla="val 0"/>
            </a:avLst>
          </a:prstGeom>
          <a:solidFill>
            <a:srgbClr val="166D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3" name="ZoneTexte 12">
            <a:extLst>
              <a:ext uri="{FF2B5EF4-FFF2-40B4-BE49-F238E27FC236}">
                <a16:creationId xmlns:a16="http://schemas.microsoft.com/office/drawing/2014/main" id="{AE0911B4-C8DC-DC57-106F-D20B9707A67E}"/>
              </a:ext>
            </a:extLst>
          </p:cNvPr>
          <p:cNvSpPr txBox="1"/>
          <p:nvPr/>
        </p:nvSpPr>
        <p:spPr>
          <a:xfrm>
            <a:off x="152400" y="236701"/>
            <a:ext cx="4467226" cy="646331"/>
          </a:xfrm>
          <a:prstGeom prst="rect">
            <a:avLst/>
          </a:prstGeom>
          <a:noFill/>
        </p:spPr>
        <p:txBody>
          <a:bodyPr wrap="square" rtlCol="0">
            <a:spAutoFit/>
          </a:bodyPr>
          <a:lstStyle/>
          <a:p>
            <a:r>
              <a:rPr lang="fr-FR" sz="3600" b="1" dirty="0">
                <a:solidFill>
                  <a:schemeClr val="bg1"/>
                </a:solidFill>
              </a:rPr>
              <a:t>Solution  proposée</a:t>
            </a:r>
          </a:p>
        </p:txBody>
      </p:sp>
    </p:spTree>
    <p:extLst>
      <p:ext uri="{BB962C8B-B14F-4D97-AF65-F5344CB8AC3E}">
        <p14:creationId xmlns:p14="http://schemas.microsoft.com/office/powerpoint/2010/main" val="110793762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897;p73">
            <a:extLst>
              <a:ext uri="{FF2B5EF4-FFF2-40B4-BE49-F238E27FC236}">
                <a16:creationId xmlns:a16="http://schemas.microsoft.com/office/drawing/2014/main" id="{623B30FE-44AA-D8C6-0D25-B2DB665F6473}"/>
              </a:ext>
            </a:extLst>
          </p:cNvPr>
          <p:cNvSpPr txBox="1">
            <a:spLocks noGrp="1"/>
          </p:cNvSpPr>
          <p:nvPr>
            <p:ph type="title"/>
          </p:nvPr>
        </p:nvSpPr>
        <p:spPr>
          <a:xfrm flipH="1">
            <a:off x="3284714" y="2708073"/>
            <a:ext cx="5792378" cy="4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rgbClr val="073763"/>
                </a:solidFill>
              </a:rPr>
              <a:t>Lancement du projet</a:t>
            </a:r>
            <a:endParaRPr sz="4800" dirty="0">
              <a:solidFill>
                <a:srgbClr val="073763"/>
              </a:solidFill>
            </a:endParaRPr>
          </a:p>
        </p:txBody>
      </p:sp>
      <p:pic>
        <p:nvPicPr>
          <p:cNvPr id="5" name="Google Shape;3966;p73">
            <a:extLst>
              <a:ext uri="{FF2B5EF4-FFF2-40B4-BE49-F238E27FC236}">
                <a16:creationId xmlns:a16="http://schemas.microsoft.com/office/drawing/2014/main" id="{7B8DBBF9-1B87-B377-DFB3-72D2DDA7DCC4}"/>
              </a:ext>
            </a:extLst>
          </p:cNvPr>
          <p:cNvPicPr preferRelativeResize="0"/>
          <p:nvPr/>
        </p:nvPicPr>
        <p:blipFill>
          <a:blip r:embed="rId2">
            <a:alphaModFix/>
          </a:blip>
          <a:stretch>
            <a:fillRect/>
          </a:stretch>
        </p:blipFill>
        <p:spPr>
          <a:xfrm>
            <a:off x="5536036" y="3652528"/>
            <a:ext cx="1119925" cy="1119925"/>
          </a:xfrm>
          <a:prstGeom prst="rect">
            <a:avLst/>
          </a:prstGeom>
          <a:noFill/>
          <a:ln>
            <a:noFill/>
          </a:ln>
        </p:spPr>
      </p:pic>
      <p:sp>
        <p:nvSpPr>
          <p:cNvPr id="6" name="Google Shape;3898;p73">
            <a:extLst>
              <a:ext uri="{FF2B5EF4-FFF2-40B4-BE49-F238E27FC236}">
                <a16:creationId xmlns:a16="http://schemas.microsoft.com/office/drawing/2014/main" id="{45BE8868-E069-FD03-38EF-F50D218C2F68}"/>
              </a:ext>
            </a:extLst>
          </p:cNvPr>
          <p:cNvSpPr/>
          <p:nvPr/>
        </p:nvSpPr>
        <p:spPr>
          <a:xfrm flipH="1">
            <a:off x="5244599" y="1174889"/>
            <a:ext cx="1702800" cy="854400"/>
          </a:xfrm>
          <a:prstGeom prst="roundRect">
            <a:avLst>
              <a:gd name="adj" fmla="val 50000"/>
            </a:avLst>
          </a:prstGeom>
          <a:gradFill>
            <a:gsLst>
              <a:gs pos="0">
                <a:schemeClr val="accent5">
                  <a:lumMod val="110000"/>
                  <a:satMod val="105000"/>
                  <a:tint val="67000"/>
                </a:schemeClr>
              </a:gs>
              <a:gs pos="24000">
                <a:schemeClr val="accent5">
                  <a:satMod val="103000"/>
                  <a:tint val="73000"/>
                  <a:lumMod val="36000"/>
                  <a:lumOff val="64000"/>
                  <a:alpha val="0"/>
                </a:schemeClr>
              </a:gs>
              <a:gs pos="100000">
                <a:schemeClr val="accent5">
                  <a:lumMod val="105000"/>
                  <a:satMod val="109000"/>
                  <a:tint val="81000"/>
                </a:schemeClr>
              </a:gs>
            </a:gsLst>
          </a:gradFill>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fr-FR" sz="3600" dirty="0"/>
              <a:t>2</a:t>
            </a:r>
            <a:endParaRPr sz="3600" dirty="0"/>
          </a:p>
        </p:txBody>
      </p:sp>
      <p:pic>
        <p:nvPicPr>
          <p:cNvPr id="7" name="Picture 2" descr="Gestion De Projet Vectoriel Gratuit - (9 060 téléchargements gratuits)">
            <a:extLst>
              <a:ext uri="{FF2B5EF4-FFF2-40B4-BE49-F238E27FC236}">
                <a16:creationId xmlns:a16="http://schemas.microsoft.com/office/drawing/2014/main" id="{07BF2A0B-7929-5EF2-3D29-515BC7E9E8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897" y="3429000"/>
            <a:ext cx="4263645" cy="3135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0992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87DD5FE-D00E-F100-35E9-514602F132C6}"/>
              </a:ext>
            </a:extLst>
          </p:cNvPr>
          <p:cNvSpPr txBox="1"/>
          <p:nvPr/>
        </p:nvSpPr>
        <p:spPr>
          <a:xfrm>
            <a:off x="3913349" y="333627"/>
            <a:ext cx="6096000" cy="461665"/>
          </a:xfrm>
          <a:prstGeom prst="rect">
            <a:avLst/>
          </a:prstGeom>
          <a:noFill/>
          <a:ln w="12700" cap="flat">
            <a:noFill/>
            <a:miter lim="400000"/>
          </a:ln>
          <a:effectLst/>
          <a:sp3d/>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a:ln>
                  <a:noFill/>
                </a:ln>
                <a:solidFill>
                  <a:srgbClr val="00AEED">
                    <a:lumMod val="75000"/>
                  </a:srgbClr>
                </a:solidFill>
                <a:effectLst/>
                <a:uLnTx/>
                <a:uFillTx/>
                <a:latin typeface="Poppins" panose="020B0604020202020204" charset="0"/>
                <a:cs typeface="Poppins" panose="020B0604020202020204" charset="0"/>
              </a:rPr>
              <a:t>Méthodologie de travail</a:t>
            </a:r>
            <a:endParaRPr kumimoji="0" lang="fr-FR" sz="2400" b="0" i="0" u="none" strike="noStrike" kern="0" cap="none" spc="0" normalizeH="0" baseline="0" noProof="0" dirty="0">
              <a:ln>
                <a:noFill/>
              </a:ln>
              <a:solidFill>
                <a:srgbClr val="00AEED">
                  <a:lumMod val="75000"/>
                </a:srgbClr>
              </a:solidFill>
              <a:effectLst/>
              <a:uLnTx/>
              <a:uFillTx/>
              <a:latin typeface="Helvetica"/>
              <a:cs typeface="Helvetica"/>
            </a:endParaRPr>
          </a:p>
        </p:txBody>
      </p:sp>
      <p:sp>
        <p:nvSpPr>
          <p:cNvPr id="6" name="Triangle rectangle 5">
            <a:extLst>
              <a:ext uri="{FF2B5EF4-FFF2-40B4-BE49-F238E27FC236}">
                <a16:creationId xmlns:a16="http://schemas.microsoft.com/office/drawing/2014/main" id="{FD13C3A9-0DD8-3223-FBEE-5E5DAF2FA631}"/>
              </a:ext>
            </a:extLst>
          </p:cNvPr>
          <p:cNvSpPr/>
          <p:nvPr/>
        </p:nvSpPr>
        <p:spPr>
          <a:xfrm rot="16200000">
            <a:off x="11378038" y="6040688"/>
            <a:ext cx="803159" cy="853996"/>
          </a:xfrm>
          <a:prstGeom prst="rtTriangle">
            <a:avLst/>
          </a:prstGeom>
          <a:solidFill>
            <a:srgbClr val="0082B2"/>
          </a:solidFill>
          <a:ln>
            <a:noFill/>
          </a:ln>
        </p:spPr>
        <p:txBody>
          <a:bodyPr spcFirstLastPara="1" wrap="square" lIns="68575" tIns="34275" rIns="68575" bIns="34275" anchor="ctr" anchorCtr="0">
            <a:noAutofit/>
          </a:bodyPr>
          <a:lstStyle/>
          <a:p>
            <a:pPr algn="ctr">
              <a:buClr>
                <a:srgbClr val="000000"/>
              </a:buClr>
              <a:buSzPts val="1400"/>
            </a:pPr>
            <a:endParaRPr lang="fr-FR" sz="1200" b="1" kern="0" dirty="0">
              <a:solidFill>
                <a:srgbClr val="FFFFFF"/>
              </a:solidFill>
              <a:latin typeface="Poppins"/>
              <a:cs typeface="Poppins"/>
              <a:sym typeface="Helvetica Light"/>
            </a:endParaRPr>
          </a:p>
        </p:txBody>
      </p:sp>
      <p:sp>
        <p:nvSpPr>
          <p:cNvPr id="7" name="ZoneTexte 6">
            <a:extLst>
              <a:ext uri="{FF2B5EF4-FFF2-40B4-BE49-F238E27FC236}">
                <a16:creationId xmlns:a16="http://schemas.microsoft.com/office/drawing/2014/main" id="{AE85BE91-D01E-C196-45BA-26C152331F60}"/>
              </a:ext>
            </a:extLst>
          </p:cNvPr>
          <p:cNvSpPr txBox="1"/>
          <p:nvPr/>
        </p:nvSpPr>
        <p:spPr>
          <a:xfrm>
            <a:off x="11772191" y="6439724"/>
            <a:ext cx="419809"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eaLnBrk="1" fontAlgn="auto">
              <a:spcBef>
                <a:spcPts val="0"/>
              </a:spcBef>
              <a:spcAft>
                <a:spcPts val="0"/>
              </a:spcAft>
              <a:defRPr sz="3200" b="0">
                <a:solidFill>
                  <a:srgbClr val="FFFFFF"/>
                </a:solidFill>
                <a:latin typeface="+mn-lt"/>
                <a:ea typeface="+mn-ea"/>
                <a:cs typeface="+mn-cs"/>
                <a:sym typeface="Helvetica Neue Medium"/>
              </a:defRPr>
            </a:pPr>
            <a:r>
              <a:rPr lang="fr-FR" sz="1800" b="1" dirty="0">
                <a:solidFill>
                  <a:schemeClr val="bg1"/>
                </a:solidFill>
                <a:latin typeface="Poppins" panose="020B0604020202020204" charset="0"/>
                <a:cs typeface="Poppins" panose="020B0604020202020204" charset="0"/>
                <a:sym typeface="Helvetica Neue Medium"/>
              </a:rPr>
              <a:t>9</a:t>
            </a:r>
          </a:p>
        </p:txBody>
      </p:sp>
      <p:pic>
        <p:nvPicPr>
          <p:cNvPr id="3" name="Image 2">
            <a:extLst>
              <a:ext uri="{FF2B5EF4-FFF2-40B4-BE49-F238E27FC236}">
                <a16:creationId xmlns:a16="http://schemas.microsoft.com/office/drawing/2014/main" id="{6470F5E0-0F2B-7B4E-329A-4C693910FB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990" y="1204190"/>
            <a:ext cx="10261202" cy="4861916"/>
          </a:xfrm>
          <a:prstGeom prst="rect">
            <a:avLst/>
          </a:prstGeom>
        </p:spPr>
      </p:pic>
    </p:spTree>
    <p:extLst>
      <p:ext uri="{BB962C8B-B14F-4D97-AF65-F5344CB8AC3E}">
        <p14:creationId xmlns:p14="http://schemas.microsoft.com/office/powerpoint/2010/main" val="223737260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TM03090430[[fn=À bandes]]</Template>
  <TotalTime>1630</TotalTime>
  <Words>1537</Words>
  <Application>Microsoft Office PowerPoint</Application>
  <PresentationFormat>Grand écran</PresentationFormat>
  <Paragraphs>257</Paragraphs>
  <Slides>60</Slides>
  <Notes>14</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60</vt:i4>
      </vt:variant>
    </vt:vector>
  </HeadingPairs>
  <TitlesOfParts>
    <vt:vector size="71" baseType="lpstr">
      <vt:lpstr>Arial</vt:lpstr>
      <vt:lpstr>Bahnschrift Condensed</vt:lpstr>
      <vt:lpstr>Calibri</vt:lpstr>
      <vt:lpstr>Calibri Light</vt:lpstr>
      <vt:lpstr>Century Gothic</vt:lpstr>
      <vt:lpstr>Century Schoolbook</vt:lpstr>
      <vt:lpstr>Gill Sans MT</vt:lpstr>
      <vt:lpstr>Helvetica</vt:lpstr>
      <vt:lpstr>Poppins</vt:lpstr>
      <vt:lpstr>Times New Roman</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Lancement du projet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                 Perspectives</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chiheb baya</dc:creator>
  <cp:lastModifiedBy> </cp:lastModifiedBy>
  <cp:revision>35</cp:revision>
  <dcterms:created xsi:type="dcterms:W3CDTF">2022-06-02T15:05:04Z</dcterms:created>
  <dcterms:modified xsi:type="dcterms:W3CDTF">2022-06-06T06:48:03Z</dcterms:modified>
</cp:coreProperties>
</file>